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48" r:id="rId4"/>
  </p:sldMasterIdLst>
  <p:notesMasterIdLst>
    <p:notesMasterId r:id="rId18"/>
  </p:notesMasterIdLst>
  <p:handoutMasterIdLst>
    <p:handoutMasterId r:id="rId19"/>
  </p:handoutMasterIdLst>
  <p:sldIdLst>
    <p:sldId id="270" r:id="rId5"/>
    <p:sldId id="271" r:id="rId6"/>
    <p:sldId id="272" r:id="rId7"/>
    <p:sldId id="273" r:id="rId8"/>
    <p:sldId id="274" r:id="rId9"/>
    <p:sldId id="275" r:id="rId10"/>
    <p:sldId id="280" r:id="rId11"/>
    <p:sldId id="279" r:id="rId12"/>
    <p:sldId id="281" r:id="rId13"/>
    <p:sldId id="282" r:id="rId14"/>
    <p:sldId id="283" r:id="rId15"/>
    <p:sldId id="284" r:id="rId16"/>
    <p:sldId id="285" r:id="rId17"/>
  </p:sldIdLst>
  <p:sldSz cx="12192000" cy="6858000"/>
  <p:notesSz cx="6858000" cy="9144000"/>
  <p:defaultTextStyle>
    <a:defPPr rtl="0">
      <a:defRPr lang="pt-B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4" autoAdjust="0"/>
    <p:restoredTop sz="96149" autoAdjust="0"/>
  </p:normalViewPr>
  <p:slideViewPr>
    <p:cSldViewPr snapToGrid="0">
      <p:cViewPr varScale="1">
        <p:scale>
          <a:sx n="104" d="100"/>
          <a:sy n="104" d="100"/>
        </p:scale>
        <p:origin x="39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7" d="100"/>
          <a:sy n="77" d="100"/>
        </p:scale>
        <p:origin x="3936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xmlns="" id="{647F2388-33D0-4259-BCCC-BFA68819C67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xmlns="" id="{E8F5721D-C0E6-4BC1-B8BB-877F49D3EEB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E21F1E-34BC-448C-9BED-DF5C207B9FF6}" type="datetime1">
              <a:rPr lang="pt-BR" smtClean="0"/>
              <a:t>28/08/2026</a:t>
            </a:fld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xmlns="" id="{78A9C7BA-66DC-4766-9EE0-5F97D32F57E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xmlns="" id="{6E17CDEE-B515-4EE8-9E61-474606B407B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5E219D-85CB-425F-BB6B-CC461AF324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18209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noProof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6B022E-7ADE-4CCA-9DDC-4356487A4EA8}" type="datetime1">
              <a:rPr lang="pt-BR" smtClean="0"/>
              <a:pPr/>
              <a:t>28/08/2026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noProof="0" dirty="0"/>
              <a:t>Editar estilos de texto Mestre</a:t>
            </a:r>
          </a:p>
          <a:p>
            <a:pPr lvl="1"/>
            <a:r>
              <a:rPr lang="pt-BR" noProof="0" dirty="0"/>
              <a:t>Segundo nível</a:t>
            </a:r>
          </a:p>
          <a:p>
            <a:pPr lvl="2"/>
            <a:r>
              <a:rPr lang="pt-BR" noProof="0" dirty="0"/>
              <a:t>Terceiro nível</a:t>
            </a:r>
          </a:p>
          <a:p>
            <a:pPr lvl="3"/>
            <a:r>
              <a:rPr lang="pt-BR" noProof="0" dirty="0"/>
              <a:t>Quarto nível</a:t>
            </a:r>
          </a:p>
          <a:p>
            <a:pPr lvl="4"/>
            <a:r>
              <a:rPr lang="pt-BR" noProof="0" dirty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noProof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C284C7-42A7-4BF2-887E-44AEDA03A07E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765905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284C7-42A7-4BF2-887E-44AEDA03A07E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45572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284C7-42A7-4BF2-887E-44AEDA03A07E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38606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284C7-42A7-4BF2-887E-44AEDA03A07E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23073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284C7-42A7-4BF2-887E-44AEDA03A07E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19649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284C7-42A7-4BF2-887E-44AEDA03A07E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95812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284C7-42A7-4BF2-887E-44AEDA03A07E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52149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284C7-42A7-4BF2-887E-44AEDA03A07E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20393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284C7-42A7-4BF2-887E-44AEDA03A07E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13762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284C7-42A7-4BF2-887E-44AEDA03A07E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57859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284C7-42A7-4BF2-887E-44AEDA03A07E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43626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284C7-42A7-4BF2-887E-44AEDA03A07E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74944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284C7-42A7-4BF2-887E-44AEDA03A07E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07784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284C7-42A7-4BF2-887E-44AEDA03A07E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04269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rma livre 6" title="Círculo-recort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ítulo 1"/>
          <p:cNvSpPr>
            <a:spLocks noGrp="1"/>
          </p:cNvSpPr>
          <p:nvPr>
            <p:ph type="ctrTitle" hasCustomPrompt="1"/>
          </p:nvPr>
        </p:nvSpPr>
        <p:spPr>
          <a:xfrm>
            <a:off x="1078523" y="1098388"/>
            <a:ext cx="10318418" cy="4394988"/>
          </a:xfrm>
        </p:spPr>
        <p:txBody>
          <a:bodyPr rtlCol="0" anchor="ctr">
            <a:noAutofit/>
          </a:bodyPr>
          <a:lstStyle>
            <a:lvl1pPr algn="ctr">
              <a:defRPr sz="10000" spc="800" baseline="0"/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2215045" y="5979196"/>
            <a:ext cx="8045373" cy="742279"/>
          </a:xfrm>
        </p:spPr>
        <p:txBody>
          <a:bodyPr rtlCol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t-BR" noProof="0"/>
              <a:t>Clique para editar 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fld id="{F78B1A19-083F-45CF-98BF-281629737C3A}" type="datetime1">
              <a:rPr lang="pt-BR" noProof="0" smtClean="0"/>
              <a:t>28/08/2026</a:t>
            </a:fld>
            <a:endParaRPr lang="pt-BR" noProof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endParaRPr lang="pt-BR" noProof="0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fld id="{71766878-3199-4EAB-94E7-2D6D11070E14}" type="slidenum">
              <a:rPr lang="pt-BR" noProof="0" smtClean="0"/>
              <a:pPr rtl="0"/>
              <a:t>‹nº›</a:t>
            </a:fld>
            <a:endParaRPr lang="pt-BR" noProof="0"/>
          </a:p>
        </p:txBody>
      </p:sp>
      <p:sp>
        <p:nvSpPr>
          <p:cNvPr id="13" name="Retângulo 12" title="borda da borda esquerda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191DC22-899D-4E43-8A2E-09386BCC3DCB}" type="datetime1">
              <a:rPr lang="pt-BR" noProof="0" smtClean="0"/>
              <a:t>28/08/2026</a:t>
            </a:fld>
            <a:endParaRPr lang="pt-BR" noProof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766878-3199-4EAB-94E7-2D6D11070E14}" type="slidenum">
              <a:rPr lang="pt-BR" noProof="0" smtClean="0"/>
              <a:t>‹nº›</a:t>
            </a:fld>
            <a:endParaRPr lang="pt-BR" noProof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3242929" y="1073888"/>
            <a:ext cx="8187071" cy="4064627"/>
          </a:xfrm>
        </p:spPr>
        <p:txBody>
          <a:bodyPr rtlCol="0"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3242930" y="5159781"/>
            <a:ext cx="7017488" cy="951135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t-BR" noProof="0"/>
              <a:t>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EF19AFD6-A9A0-4B58-87AF-47B2981EEEA7}" type="datetime1">
              <a:rPr lang="pt-BR" noProof="0" smtClean="0"/>
              <a:t>28/08/2026</a:t>
            </a:fld>
            <a:endParaRPr lang="pt-BR" noProof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endParaRPr lang="pt-BR" noProof="0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71766878-3199-4EAB-94E7-2D6D11070E14}" type="slidenum">
              <a:rPr lang="pt-BR" noProof="0" smtClean="0"/>
              <a:pPr rtl="0"/>
              <a:t>‹nº›</a:t>
            </a:fld>
            <a:endParaRPr lang="pt-BR" noProof="0"/>
          </a:p>
        </p:txBody>
      </p:sp>
      <p:grpSp>
        <p:nvGrpSpPr>
          <p:cNvPr id="7" name="Grupo 6" title="forma de guirlanda à esquerda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orma livre 6" title="forma de guirlanda à esquerda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orma livre 11" title="guirlanda esquerda embutida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is conteú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 hasCustomPrompt="1"/>
          </p:nvPr>
        </p:nvSpPr>
        <p:spPr>
          <a:xfrm>
            <a:off x="1257300" y="2286000"/>
            <a:ext cx="4800600" cy="3619500"/>
          </a:xfrm>
        </p:spPr>
        <p:txBody>
          <a:bodyPr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6647796" y="2286000"/>
            <a:ext cx="4800600" cy="3619500"/>
          </a:xfrm>
        </p:spPr>
        <p:txBody>
          <a:bodyPr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A45E22D-B017-4EDA-9CD1-343A76AE5BDF}" type="datetime1">
              <a:rPr lang="pt-BR" noProof="0" smtClean="0"/>
              <a:t>28/08/2026</a:t>
            </a:fld>
            <a:endParaRPr lang="pt-BR" noProof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766878-3199-4EAB-94E7-2D6D11070E14}" type="slidenum">
              <a:rPr lang="pt-BR" noProof="0" smtClean="0"/>
              <a:t>‹nº›</a:t>
            </a:fld>
            <a:endParaRPr lang="pt-BR" noProof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1252728" y="381000"/>
            <a:ext cx="10172700" cy="1493517"/>
          </a:xfrm>
        </p:spPr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1251678" y="2199633"/>
            <a:ext cx="4800600" cy="632529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1257300" y="2909102"/>
            <a:ext cx="4800600" cy="2996398"/>
          </a:xfrm>
        </p:spPr>
        <p:txBody>
          <a:bodyPr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6633864" y="2199633"/>
            <a:ext cx="4800600" cy="632529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 hasCustomPrompt="1"/>
          </p:nvPr>
        </p:nvSpPr>
        <p:spPr>
          <a:xfrm>
            <a:off x="6633864" y="2909102"/>
            <a:ext cx="4800600" cy="2996398"/>
          </a:xfrm>
        </p:spPr>
        <p:txBody>
          <a:bodyPr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A7F1E82-C726-45ED-9C74-F4BE751287D7}" type="datetime1">
              <a:rPr lang="pt-BR" noProof="0" smtClean="0"/>
              <a:t>28/08/2026</a:t>
            </a:fld>
            <a:endParaRPr lang="pt-BR" noProof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/>
          </a:p>
        </p:txBody>
      </p:sp>
      <p:sp>
        <p:nvSpPr>
          <p:cNvPr id="9" name="Espaço reservado para o número do slide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766878-3199-4EAB-94E7-2D6D11070E14}" type="slidenum">
              <a:rPr lang="pt-BR" noProof="0" smtClean="0"/>
              <a:t>‹nº›</a:t>
            </a:fld>
            <a:endParaRPr lang="pt-BR" noProof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65FDB00-7159-432C-BC0B-B7CEB34EA853}" type="datetime1">
              <a:rPr lang="pt-BR" noProof="0" smtClean="0"/>
              <a:t>28/08/2026</a:t>
            </a:fld>
            <a:endParaRPr lang="pt-BR" noProof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/>
          </a:p>
        </p:txBody>
      </p:sp>
      <p:sp>
        <p:nvSpPr>
          <p:cNvPr id="5" name="Espaço reservado para o número do slide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766878-3199-4EAB-94E7-2D6D11070E14}" type="slidenum">
              <a:rPr lang="pt-BR" noProof="0" smtClean="0"/>
              <a:t>‹nº›</a:t>
            </a:fld>
            <a:endParaRPr lang="pt-BR" noProof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F8C61E9-4A25-4FCD-840B-D8115BE2AC87}" type="datetime1">
              <a:rPr lang="pt-BR" noProof="0" smtClean="0"/>
              <a:t>28/08/2026</a:t>
            </a:fld>
            <a:endParaRPr lang="pt-BR" noProof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766878-3199-4EAB-94E7-2D6D11070E14}" type="slidenum">
              <a:rPr lang="pt-BR" noProof="0" smtClean="0"/>
              <a:t>‹nº›</a:t>
            </a:fld>
            <a:endParaRPr lang="pt-BR" noProof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rma livre 11" title="forma de plano de fundo guirlanda direita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337884" y="457199"/>
            <a:ext cx="3092115" cy="1196671"/>
          </a:xfrm>
        </p:spPr>
        <p:txBody>
          <a:bodyPr rtlCol="0"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>
          <a:xfrm>
            <a:off x="765051" y="920377"/>
            <a:ext cx="6158418" cy="4985124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8337885" y="1741336"/>
            <a:ext cx="3092115" cy="4164164"/>
          </a:xfrm>
        </p:spPr>
        <p:txBody>
          <a:bodyPr rtlCol="0"/>
          <a:lstStyle>
            <a:lvl1pPr marL="0" indent="0" rtl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noProof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 rtlCol="0"/>
          <a:lstStyle/>
          <a:p>
            <a:pPr rtl="0"/>
            <a:fld id="{B28B6BC1-F130-49F0-A58E-930D6EE038D6}" type="datetime1">
              <a:rPr lang="pt-BR" noProof="0" smtClean="0"/>
              <a:t>28/08/2026</a:t>
            </a:fld>
            <a:endParaRPr lang="pt-BR" noProof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 rtlCol="0"/>
          <a:lstStyle/>
          <a:p>
            <a:pPr rtl="0"/>
            <a:endParaRPr lang="pt-BR" noProof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 rtlCol="0"/>
          <a:lstStyle/>
          <a:p>
            <a:pPr rtl="0"/>
            <a:fld id="{71766878-3199-4EAB-94E7-2D6D11070E14}" type="slidenum">
              <a:rPr lang="pt-BR" noProof="0" smtClean="0"/>
              <a:t>‹nº›</a:t>
            </a:fld>
            <a:endParaRPr lang="pt-BR" noProof="0"/>
          </a:p>
        </p:txBody>
      </p:sp>
      <p:sp>
        <p:nvSpPr>
          <p:cNvPr id="8" name="Retângulo 7" title="borda da borda esquerda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imagem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1" name="Forma livre 11" title="forma de plano de fundo guirlanda direita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tângulo 11" title="borda da borda esquerda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337883" y="457200"/>
            <a:ext cx="3092117" cy="1196670"/>
          </a:xfrm>
        </p:spPr>
        <p:txBody>
          <a:bodyPr rtlCol="0"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8337883" y="1741336"/>
            <a:ext cx="3092117" cy="4164164"/>
          </a:xfrm>
        </p:spPr>
        <p:txBody>
          <a:bodyPr rtlCol="0"/>
          <a:lstStyle>
            <a:lvl1pPr marL="0" indent="0" rtl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noProof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 rtlCol="0"/>
          <a:lstStyle/>
          <a:p>
            <a:pPr rtl="0"/>
            <a:fld id="{98179018-7AF6-4352-BBC8-FCEE9D982AA1}" type="datetime1">
              <a:rPr lang="pt-BR" noProof="0" smtClean="0"/>
              <a:t>28/08/2026</a:t>
            </a:fld>
            <a:endParaRPr lang="pt-BR" noProof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 rtlCol="0"/>
          <a:lstStyle/>
          <a:p>
            <a:pPr rtl="0"/>
            <a:endParaRPr lang="pt-BR" noProof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 rtlCol="0"/>
          <a:lstStyle/>
          <a:p>
            <a:pPr rtl="0"/>
            <a:fld id="{71766878-3199-4EAB-94E7-2D6D11070E14}" type="slidenum">
              <a:rPr lang="pt-BR" noProof="0" smtClean="0"/>
              <a:t>‹nº›</a:t>
            </a:fld>
            <a:endParaRPr lang="pt-BR" noProof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D9519E5-99E4-4D3E-8CAE-183AEE91CF49}" type="datetime1">
              <a:rPr lang="pt-BR" noProof="0" smtClean="0"/>
              <a:t>28/08/2026</a:t>
            </a:fld>
            <a:endParaRPr lang="pt-BR" noProof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766878-3199-4EAB-94E7-2D6D11070E14}" type="slidenum">
              <a:rPr lang="pt-BR" noProof="0" smtClean="0"/>
              <a:t>‹nº›</a:t>
            </a:fld>
            <a:endParaRPr lang="pt-BR" noProof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 hasCustomPrompt="1"/>
          </p:nvPr>
        </p:nvSpPr>
        <p:spPr>
          <a:xfrm>
            <a:off x="10066321" y="382386"/>
            <a:ext cx="1492132" cy="5600404"/>
          </a:xfrm>
        </p:spPr>
        <p:txBody>
          <a:bodyPr vert="eaVert"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1257300" y="382385"/>
            <a:ext cx="8392585" cy="5600405"/>
          </a:xfrm>
        </p:spPr>
        <p:txBody>
          <a:bodyPr vert="eaVert"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FF333C6-6C3F-4BB3-A28D-C3CDD4BB1EA5}" type="datetime1">
              <a:rPr lang="pt-BR" noProof="0" smtClean="0"/>
              <a:t>28/08/2026</a:t>
            </a:fld>
            <a:endParaRPr lang="pt-BR" noProof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766878-3199-4EAB-94E7-2D6D11070E14}" type="slidenum">
              <a:rPr lang="pt-BR" noProof="0" smtClean="0"/>
              <a:t>‹nº›</a:t>
            </a:fld>
            <a:endParaRPr lang="pt-BR" noProof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19A7CA4D-44C9-457B-8265-13F84F86B0E2}" type="datetime1">
              <a:rPr lang="pt-BR" noProof="0" smtClean="0"/>
              <a:t>28/08/2026</a:t>
            </a:fld>
            <a:endParaRPr lang="pt-BR" noProof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endParaRPr lang="pt-BR" noProof="0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71766878-3199-4EAB-94E7-2D6D11070E14}" type="slidenum">
              <a:rPr lang="pt-BR" noProof="0" smtClean="0"/>
              <a:pPr rtl="0"/>
              <a:t>‹nº›</a:t>
            </a:fld>
            <a:endParaRPr lang="pt-BR" noProof="0"/>
          </a:p>
        </p:txBody>
      </p:sp>
      <p:sp>
        <p:nvSpPr>
          <p:cNvPr id="11" name="Forma livre 6" title="Borda de guirlanda à esquerda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tângulo 11" title="borda da borda direita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orma livre 6">
            <a:extLst>
              <a:ext uri="{FF2B5EF4-FFF2-40B4-BE49-F238E27FC236}">
                <a16:creationId xmlns:a16="http://schemas.microsoft.com/office/drawing/2014/main" xmlns="" id="{C98F4480-8749-4E48-82BB-3A0F2F311E0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8" name="Retângulo 77">
            <a:extLst>
              <a:ext uri="{FF2B5EF4-FFF2-40B4-BE49-F238E27FC236}">
                <a16:creationId xmlns:a16="http://schemas.microsoft.com/office/drawing/2014/main" xmlns="" id="{5249F694-12BA-47C4-9FF3-570372F3B9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3CC9E7E-C8DB-4D73-80B6-C5D35AD7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746" y="2105436"/>
            <a:ext cx="2782737" cy="2222120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pt-BR" sz="4000" dirty="0" err="1" smtClean="0"/>
              <a:t>Facciamo</a:t>
            </a:r>
            <a:r>
              <a:rPr lang="pt-BR" sz="4000" dirty="0" smtClean="0"/>
              <a:t/>
            </a:r>
            <a:br>
              <a:rPr lang="pt-BR" sz="4000" dirty="0" smtClean="0"/>
            </a:br>
            <a:r>
              <a:rPr lang="pt-BR" sz="4000" dirty="0" err="1" smtClean="0"/>
              <a:t>un</a:t>
            </a:r>
            <a:r>
              <a:rPr lang="pt-BR" sz="4000" dirty="0" smtClean="0"/>
              <a:t/>
            </a:r>
            <a:br>
              <a:rPr lang="pt-BR" sz="4000" dirty="0" smtClean="0"/>
            </a:br>
            <a:r>
              <a:rPr lang="pt-BR" sz="4000" dirty="0" smtClean="0"/>
              <a:t>cappuccino</a:t>
            </a:r>
            <a:br>
              <a:rPr lang="pt-BR" sz="4000" dirty="0" smtClean="0"/>
            </a:br>
            <a:r>
              <a:rPr lang="pt-BR" sz="4000" dirty="0" err="1" smtClean="0"/>
              <a:t>oggi</a:t>
            </a:r>
            <a:r>
              <a:rPr lang="pt-BR" sz="4000" dirty="0" smtClean="0"/>
              <a:t>? </a:t>
            </a:r>
            <a:br>
              <a:rPr lang="pt-BR" sz="4000" dirty="0" smtClean="0"/>
            </a:br>
            <a:endParaRPr lang="pt-BR" sz="4000" dirty="0"/>
          </a:p>
        </p:txBody>
      </p:sp>
      <p:sp>
        <p:nvSpPr>
          <p:cNvPr id="82" name="Retângulo 81">
            <a:extLst>
              <a:ext uri="{FF2B5EF4-FFF2-40B4-BE49-F238E27FC236}">
                <a16:creationId xmlns:a16="http://schemas.microsoft.com/office/drawing/2014/main" xmlns="" id="{FA0382D1-1594-4E3D-842E-04E1E5E757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5466" y="22364"/>
            <a:ext cx="2608730" cy="1059201"/>
          </a:xfrm>
          <a:prstGeom prst="rect">
            <a:avLst/>
          </a:prstGeom>
        </p:spPr>
      </p:pic>
      <p:sp>
        <p:nvSpPr>
          <p:cNvPr id="11" name="Retângulo 10"/>
          <p:cNvSpPr/>
          <p:nvPr/>
        </p:nvSpPr>
        <p:spPr>
          <a:xfrm>
            <a:off x="3548678" y="124339"/>
            <a:ext cx="453029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000" b="1" dirty="0" smtClean="0">
                <a:solidFill>
                  <a:srgbClr val="FF0000"/>
                </a:solidFill>
              </a:rPr>
              <a:t>LEZIONE 16 - CONVERSAZIONE</a:t>
            </a:r>
          </a:p>
          <a:p>
            <a:pPr algn="ctr"/>
            <a:r>
              <a:rPr lang="pt-BR" sz="2400" dirty="0" smtClean="0">
                <a:latin typeface="Bauhaus 93" panose="04030905020B02020C02" pitchFamily="82" charset="0"/>
              </a:rPr>
              <a:t>Il Cappuccino </a:t>
            </a:r>
            <a:r>
              <a:rPr lang="pt-BR" sz="2400" dirty="0" err="1" smtClean="0">
                <a:latin typeface="Bauhaus 93" panose="04030905020B02020C02" pitchFamily="82" charset="0"/>
              </a:rPr>
              <a:t>della</a:t>
            </a:r>
            <a:r>
              <a:rPr lang="pt-BR" sz="2400" dirty="0" smtClean="0">
                <a:latin typeface="Bauhaus 93" panose="04030905020B02020C02" pitchFamily="82" charset="0"/>
              </a:rPr>
              <a:t> </a:t>
            </a:r>
            <a:r>
              <a:rPr lang="pt-BR" sz="2400" dirty="0" err="1" smtClean="0">
                <a:latin typeface="Bauhaus 93" panose="04030905020B02020C02" pitchFamily="82" charset="0"/>
              </a:rPr>
              <a:t>Mattina</a:t>
            </a:r>
            <a:endParaRPr lang="pt-BR" sz="2400" dirty="0"/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879" y="152704"/>
            <a:ext cx="2225233" cy="554784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1296" y="5252425"/>
            <a:ext cx="2943636" cy="1228896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9925" y="1410877"/>
            <a:ext cx="6514271" cy="49830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299180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orma livre 6">
            <a:extLst>
              <a:ext uri="{FF2B5EF4-FFF2-40B4-BE49-F238E27FC236}">
                <a16:creationId xmlns:a16="http://schemas.microsoft.com/office/drawing/2014/main" xmlns="" id="{C98F4480-8749-4E48-82BB-3A0F2F311E0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8" name="Retângulo 77">
            <a:extLst>
              <a:ext uri="{FF2B5EF4-FFF2-40B4-BE49-F238E27FC236}">
                <a16:creationId xmlns:a16="http://schemas.microsoft.com/office/drawing/2014/main" xmlns="" id="{5249F694-12BA-47C4-9FF3-570372F3B9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3CC9E7E-C8DB-4D73-80B6-C5D35AD7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0736" y="2208257"/>
            <a:ext cx="3418576" cy="4146361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pt-BR" sz="2400" b="1" cap="none" dirty="0" smtClean="0">
                <a:latin typeface="Bahnschrift SemiBold" panose="020B0502040204020203" pitchFamily="34" charset="0"/>
              </a:rPr>
              <a:t>Marco </a:t>
            </a:r>
            <a:r>
              <a:rPr lang="pt-BR" sz="2400" b="1" cap="none" dirty="0" err="1" smtClean="0">
                <a:latin typeface="Bahnschrift SemiBold" panose="020B0502040204020203" pitchFamily="34" charset="0"/>
              </a:rPr>
              <a:t>esce</a:t>
            </a:r>
            <a:r>
              <a:rPr lang="pt-BR" sz="2400" b="1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b="1" cap="none" dirty="0" err="1" smtClean="0">
                <a:latin typeface="Bahnschrift SemiBold" panose="020B0502040204020203" pitchFamily="34" charset="0"/>
              </a:rPr>
              <a:t>di</a:t>
            </a:r>
            <a:r>
              <a:rPr lang="pt-BR" sz="2400" b="1" cap="none" dirty="0" smtClean="0">
                <a:latin typeface="Bahnschrift SemiBold" panose="020B0502040204020203" pitchFamily="34" charset="0"/>
              </a:rPr>
              <a:t> casa</a:t>
            </a:r>
            <a:br>
              <a:rPr lang="pt-BR" sz="2400" b="1" cap="none" dirty="0" smtClean="0">
                <a:latin typeface="Bahnschrift SemiBold" panose="020B0502040204020203" pitchFamily="34" charset="0"/>
              </a:rPr>
            </a:br>
            <a:r>
              <a:rPr lang="pt-BR" sz="2400" b="1" cap="none" dirty="0" err="1" smtClean="0">
                <a:latin typeface="Bahnschrift SemiBold" panose="020B0502040204020203" pitchFamily="34" charset="0"/>
              </a:rPr>
              <a:t>molto</a:t>
            </a:r>
            <a:r>
              <a:rPr lang="pt-BR" sz="2400" b="1" cap="none" dirty="0" smtClean="0">
                <a:latin typeface="Bahnschrift SemiBold" panose="020B0502040204020203" pitchFamily="34" charset="0"/>
              </a:rPr>
              <a:t> presto.</a:t>
            </a:r>
            <a:br>
              <a:rPr lang="pt-BR" sz="2400" b="1" cap="none" dirty="0" smtClean="0">
                <a:latin typeface="Bahnschrift SemiBold" panose="020B0502040204020203" pitchFamily="34" charset="0"/>
              </a:rPr>
            </a:br>
            <a:r>
              <a:rPr lang="pt-BR" sz="2400" b="1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b="1" cap="none" dirty="0" smtClean="0">
                <a:latin typeface="Bahnschrift SemiBold" panose="020B0502040204020203" pitchFamily="34" charset="0"/>
              </a:rPr>
            </a:br>
            <a:r>
              <a:rPr lang="pt-BR" sz="2400" b="1" cap="none" dirty="0" smtClean="0">
                <a:latin typeface="Bahnschrift SemiBold" panose="020B0502040204020203" pitchFamily="34" charset="0"/>
              </a:rPr>
              <a:t>Le </a:t>
            </a:r>
            <a:r>
              <a:rPr lang="pt-BR" sz="2400" b="1" cap="none" dirty="0" err="1" smtClean="0">
                <a:latin typeface="Bahnschrift SemiBold" panose="020B0502040204020203" pitchFamily="34" charset="0"/>
              </a:rPr>
              <a:t>strade</a:t>
            </a:r>
            <a:r>
              <a:rPr lang="pt-BR" sz="2400" b="1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b="1" cap="none" dirty="0" err="1" smtClean="0">
                <a:latin typeface="Bahnschrift SemiBold" panose="020B0502040204020203" pitchFamily="34" charset="0"/>
              </a:rPr>
              <a:t>di</a:t>
            </a:r>
            <a:r>
              <a:rPr lang="pt-BR" sz="2400" b="1" cap="none" dirty="0" smtClean="0">
                <a:latin typeface="Bahnschrift SemiBold" panose="020B0502040204020203" pitchFamily="34" charset="0"/>
              </a:rPr>
              <a:t> Firenze sono </a:t>
            </a:r>
            <a:r>
              <a:rPr lang="pt-BR" sz="2400" b="1" cap="none" dirty="0" err="1" smtClean="0">
                <a:latin typeface="Bahnschrift SemiBold" panose="020B0502040204020203" pitchFamily="34" charset="0"/>
              </a:rPr>
              <a:t>tranquille</a:t>
            </a:r>
            <a:r>
              <a:rPr lang="pt-BR" sz="2400" b="1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b="1" cap="none" dirty="0" smtClean="0">
                <a:latin typeface="Bahnschrift SemiBold" panose="020B0502040204020203" pitchFamily="34" charset="0"/>
              </a:rPr>
            </a:br>
            <a:r>
              <a:rPr lang="pt-BR" sz="2400" b="1" cap="none" dirty="0" smtClean="0">
                <a:latin typeface="Bahnschrift SemiBold" panose="020B0502040204020203" pitchFamily="34" charset="0"/>
              </a:rPr>
              <a:t>e </a:t>
            </a:r>
            <a:r>
              <a:rPr lang="pt-BR" sz="2400" b="1" cap="none" dirty="0" err="1" smtClean="0">
                <a:latin typeface="Bahnschrift SemiBold" panose="020B0502040204020203" pitchFamily="34" charset="0"/>
              </a:rPr>
              <a:t>il</a:t>
            </a:r>
            <a:r>
              <a:rPr lang="pt-BR" sz="2400" b="1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b="1" cap="none" dirty="0" err="1" smtClean="0">
                <a:latin typeface="Bahnschrift SemiBold" panose="020B0502040204020203" pitchFamily="34" charset="0"/>
              </a:rPr>
              <a:t>cielo</a:t>
            </a:r>
            <a:r>
              <a:rPr lang="pt-BR" sz="2400" b="1" cap="none" dirty="0" smtClean="0">
                <a:latin typeface="Bahnschrift SemiBold" panose="020B0502040204020203" pitchFamily="34" charset="0"/>
              </a:rPr>
              <a:t> </a:t>
            </a:r>
            <a:br>
              <a:rPr lang="pt-BR" sz="2400" b="1" cap="none" dirty="0" smtClean="0">
                <a:latin typeface="Bahnschrift SemiBold" panose="020B0502040204020203" pitchFamily="34" charset="0"/>
              </a:rPr>
            </a:br>
            <a:r>
              <a:rPr lang="pt-BR" sz="2400" b="1" cap="none" dirty="0" err="1" smtClean="0">
                <a:latin typeface="Bahnschrift SemiBold" panose="020B0502040204020203" pitchFamily="34" charset="0"/>
              </a:rPr>
              <a:t>è</a:t>
            </a:r>
            <a:r>
              <a:rPr lang="pt-BR" sz="2400" b="1" cap="none" dirty="0" smtClean="0">
                <a:latin typeface="Bahnschrift SemiBold" panose="020B0502040204020203" pitchFamily="34" charset="0"/>
              </a:rPr>
              <a:t> ancora </a:t>
            </a:r>
            <a:br>
              <a:rPr lang="pt-BR" sz="2400" b="1" cap="none" dirty="0" smtClean="0">
                <a:latin typeface="Bahnschrift SemiBold" panose="020B0502040204020203" pitchFamily="34" charset="0"/>
              </a:rPr>
            </a:br>
            <a:r>
              <a:rPr lang="pt-BR" sz="2400" b="1" cap="none" dirty="0" err="1" smtClean="0">
                <a:latin typeface="Bahnschrift SemiBold" panose="020B0502040204020203" pitchFamily="34" charset="0"/>
              </a:rPr>
              <a:t>molto</a:t>
            </a:r>
            <a:r>
              <a:rPr lang="pt-BR" sz="2400" b="1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b="1" cap="none" dirty="0" err="1" smtClean="0">
                <a:latin typeface="Bahnschrift SemiBold" panose="020B0502040204020203" pitchFamily="34" charset="0"/>
              </a:rPr>
              <a:t>grigio</a:t>
            </a:r>
            <a:r>
              <a:rPr lang="pt-BR" sz="2400" b="1" cap="none" dirty="0" smtClean="0">
                <a:latin typeface="Bahnschrift SemiBold" panose="020B0502040204020203" pitchFamily="34" charset="0"/>
              </a:rPr>
              <a:t>.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endParaRPr lang="pt-BR" sz="2400" cap="none" dirty="0">
              <a:latin typeface="Bahnschrift SemiBold" panose="020B0502040204020203" pitchFamily="34" charset="0"/>
            </a:endParaRPr>
          </a:p>
        </p:txBody>
      </p:sp>
      <p:sp>
        <p:nvSpPr>
          <p:cNvPr id="82" name="Retângulo 81">
            <a:extLst>
              <a:ext uri="{FF2B5EF4-FFF2-40B4-BE49-F238E27FC236}">
                <a16:creationId xmlns:a16="http://schemas.microsoft.com/office/drawing/2014/main" xmlns="" id="{FA0382D1-1594-4E3D-842E-04E1E5E757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8726" y="169095"/>
            <a:ext cx="2608730" cy="1076786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879" y="152704"/>
            <a:ext cx="2225233" cy="554784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7056" y="1829567"/>
            <a:ext cx="7010400" cy="41371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79158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orma livre 6">
            <a:extLst>
              <a:ext uri="{FF2B5EF4-FFF2-40B4-BE49-F238E27FC236}">
                <a16:creationId xmlns:a16="http://schemas.microsoft.com/office/drawing/2014/main" xmlns="" id="{C98F4480-8749-4E48-82BB-3A0F2F311E0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8" name="Retângulo 77">
            <a:extLst>
              <a:ext uri="{FF2B5EF4-FFF2-40B4-BE49-F238E27FC236}">
                <a16:creationId xmlns:a16="http://schemas.microsoft.com/office/drawing/2014/main" xmlns="" id="{5249F694-12BA-47C4-9FF3-570372F3B9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" name="Retângulo 81">
            <a:extLst>
              <a:ext uri="{FF2B5EF4-FFF2-40B4-BE49-F238E27FC236}">
                <a16:creationId xmlns:a16="http://schemas.microsoft.com/office/drawing/2014/main" xmlns="" id="{FA0382D1-1594-4E3D-842E-04E1E5E757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1438" y="69711"/>
            <a:ext cx="2608730" cy="1059203"/>
          </a:xfrm>
          <a:prstGeom prst="rect">
            <a:avLst/>
          </a:prstGeom>
        </p:spPr>
      </p:pic>
      <p:sp>
        <p:nvSpPr>
          <p:cNvPr id="13" name="Título 1">
            <a:extLst>
              <a:ext uri="{FF2B5EF4-FFF2-40B4-BE49-F238E27FC236}">
                <a16:creationId xmlns:a16="http://schemas.microsoft.com/office/drawing/2014/main" xmlns="" id="{B3CC9E7E-C8DB-4D73-80B6-C5D35AD7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6570" y="1892632"/>
            <a:ext cx="3631012" cy="461397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pt-BR" sz="2400" b="1" cap="none" dirty="0" err="1" smtClean="0">
                <a:latin typeface="Bahnschrift" panose="020B0502040204020203" pitchFamily="34" charset="0"/>
              </a:rPr>
              <a:t>Ogni</a:t>
            </a:r>
            <a:r>
              <a:rPr lang="pt-BR" sz="2400" b="1" cap="none" dirty="0" smtClean="0">
                <a:latin typeface="Bahnschrift" panose="020B0502040204020203" pitchFamily="34" charset="0"/>
              </a:rPr>
              <a:t> </a:t>
            </a:r>
            <a:r>
              <a:rPr lang="pt-BR" sz="2400" b="1" cap="none" dirty="0" err="1" smtClean="0">
                <a:latin typeface="Bahnschrift" panose="020B0502040204020203" pitchFamily="34" charset="0"/>
              </a:rPr>
              <a:t>Mattina</a:t>
            </a:r>
            <a:r>
              <a:rPr lang="pt-BR" sz="2400" b="1" cap="none" dirty="0" smtClean="0">
                <a:latin typeface="Bahnschrift" panose="020B0502040204020203" pitchFamily="34" charset="0"/>
              </a:rPr>
              <a:t/>
            </a:r>
            <a:br>
              <a:rPr lang="pt-BR" sz="2400" b="1" cap="none" dirty="0" smtClean="0">
                <a:latin typeface="Bahnschrift" panose="020B0502040204020203" pitchFamily="34" charset="0"/>
              </a:rPr>
            </a:br>
            <a:r>
              <a:rPr lang="pt-BR" sz="2400" b="1" cap="none" dirty="0" smtClean="0">
                <a:latin typeface="Bahnschrift" panose="020B0502040204020203" pitchFamily="34" charset="0"/>
              </a:rPr>
              <a:t>passa </a:t>
            </a:r>
            <a:r>
              <a:rPr lang="pt-BR" sz="2400" b="1" cap="none" dirty="0" err="1" smtClean="0">
                <a:latin typeface="Bahnschrift" panose="020B0502040204020203" pitchFamily="34" charset="0"/>
              </a:rPr>
              <a:t>davanti</a:t>
            </a:r>
            <a:r>
              <a:rPr lang="pt-BR" sz="2400" b="1" cap="none" dirty="0" smtClean="0">
                <a:latin typeface="Bahnschrift" panose="020B0502040204020203" pitchFamily="34" charset="0"/>
              </a:rPr>
              <a:t> </a:t>
            </a:r>
            <a:br>
              <a:rPr lang="pt-BR" sz="2400" b="1" cap="none" dirty="0" smtClean="0">
                <a:latin typeface="Bahnschrift" panose="020B0502040204020203" pitchFamily="34" charset="0"/>
              </a:rPr>
            </a:br>
            <a:r>
              <a:rPr lang="pt-BR" sz="2400" b="1" cap="none" dirty="0" smtClean="0">
                <a:latin typeface="Bahnschrift" panose="020B0502040204020203" pitchFamily="34" charset="0"/>
              </a:rPr>
              <a:t>a </a:t>
            </a:r>
            <a:r>
              <a:rPr lang="pt-BR" sz="2400" b="1" cap="none" dirty="0" err="1" smtClean="0">
                <a:latin typeface="Bahnschrift" panose="020B0502040204020203" pitchFamily="34" charset="0"/>
              </a:rPr>
              <a:t>un</a:t>
            </a:r>
            <a:r>
              <a:rPr lang="pt-BR" sz="2400" b="1" cap="none" dirty="0" smtClean="0">
                <a:latin typeface="Bahnschrift" panose="020B0502040204020203" pitchFamily="34" charset="0"/>
              </a:rPr>
              <a:t> </a:t>
            </a:r>
            <a:r>
              <a:rPr lang="pt-BR" sz="2400" b="1" cap="none" dirty="0" err="1" smtClean="0">
                <a:latin typeface="Bahnschrift" panose="020B0502040204020203" pitchFamily="34" charset="0"/>
              </a:rPr>
              <a:t>piccolo</a:t>
            </a:r>
            <a:r>
              <a:rPr lang="pt-BR" sz="2400" b="1" cap="none" dirty="0" smtClean="0">
                <a:latin typeface="Bahnschrift" panose="020B0502040204020203" pitchFamily="34" charset="0"/>
              </a:rPr>
              <a:t/>
            </a:r>
            <a:br>
              <a:rPr lang="pt-BR" sz="2400" b="1" cap="none" dirty="0" smtClean="0">
                <a:latin typeface="Bahnschrift" panose="020B0502040204020203" pitchFamily="34" charset="0"/>
              </a:rPr>
            </a:br>
            <a:r>
              <a:rPr lang="pt-BR" sz="2400" b="1" cap="none" dirty="0" smtClean="0">
                <a:latin typeface="Bahnschrift" panose="020B0502040204020203" pitchFamily="34" charset="0"/>
              </a:rPr>
              <a:t> </a:t>
            </a:r>
            <a:r>
              <a:rPr lang="pt-BR" sz="2400" b="1" cap="none" dirty="0" err="1" smtClean="0">
                <a:latin typeface="Bahnschrift" panose="020B0502040204020203" pitchFamily="34" charset="0"/>
              </a:rPr>
              <a:t>caffè</a:t>
            </a:r>
            <a:r>
              <a:rPr lang="pt-BR" sz="2400" b="1" cap="none" dirty="0" smtClean="0">
                <a:latin typeface="Bahnschrift" panose="020B0502040204020203" pitchFamily="34" charset="0"/>
              </a:rPr>
              <a:t> </a:t>
            </a:r>
            <a:r>
              <a:rPr lang="pt-BR" sz="2400" b="1" cap="none" dirty="0" err="1" smtClean="0">
                <a:latin typeface="Bahnschrift" panose="020B0502040204020203" pitchFamily="34" charset="0"/>
              </a:rPr>
              <a:t>vicino</a:t>
            </a:r>
            <a:r>
              <a:rPr lang="pt-BR" sz="2400" b="1" cap="none" dirty="0" smtClean="0">
                <a:latin typeface="Bahnschrift" panose="020B0502040204020203" pitchFamily="34" charset="0"/>
              </a:rPr>
              <a:t/>
            </a:r>
            <a:br>
              <a:rPr lang="pt-BR" sz="2400" b="1" cap="none" dirty="0" smtClean="0">
                <a:latin typeface="Bahnschrift" panose="020B0502040204020203" pitchFamily="34" charset="0"/>
              </a:rPr>
            </a:br>
            <a:r>
              <a:rPr lang="pt-BR" sz="2400" b="1" cap="none" dirty="0" smtClean="0">
                <a:latin typeface="Bahnschrift" panose="020B0502040204020203" pitchFamily="34" charset="0"/>
              </a:rPr>
              <a:t> </a:t>
            </a:r>
            <a:r>
              <a:rPr lang="pt-BR" sz="2400" b="1" cap="none" dirty="0" err="1" smtClean="0">
                <a:latin typeface="Bahnschrift" panose="020B0502040204020203" pitchFamily="34" charset="0"/>
              </a:rPr>
              <a:t>alla</a:t>
            </a:r>
            <a:r>
              <a:rPr lang="pt-BR" sz="2400" b="1" cap="none" dirty="0" smtClean="0">
                <a:latin typeface="Bahnschrift" panose="020B0502040204020203" pitchFamily="34" charset="0"/>
              </a:rPr>
              <a:t> </a:t>
            </a:r>
            <a:r>
              <a:rPr lang="pt-BR" sz="2400" b="1" cap="none" dirty="0" err="1" smtClean="0">
                <a:latin typeface="Bahnschrift" panose="020B0502040204020203" pitchFamily="34" charset="0"/>
              </a:rPr>
              <a:t>stazione</a:t>
            </a:r>
            <a:r>
              <a:rPr lang="pt-BR" sz="2400" b="1" cap="none" dirty="0" smtClean="0">
                <a:latin typeface="Bahnschrift" panose="020B0502040204020203" pitchFamily="34" charset="0"/>
              </a:rPr>
              <a:t>.</a:t>
            </a:r>
            <a:br>
              <a:rPr lang="pt-BR" sz="2400" b="1" cap="none" dirty="0" smtClean="0">
                <a:latin typeface="Bahnschrift" panose="020B0502040204020203" pitchFamily="34" charset="0"/>
              </a:rPr>
            </a:br>
            <a:r>
              <a:rPr lang="pt-BR" sz="2400" b="1" cap="none" dirty="0">
                <a:latin typeface="Bahnschrift" panose="020B0502040204020203" pitchFamily="34" charset="0"/>
              </a:rPr>
              <a:t/>
            </a:r>
            <a:br>
              <a:rPr lang="pt-BR" sz="2400" b="1" cap="none" dirty="0">
                <a:latin typeface="Bahnschrift" panose="020B0502040204020203" pitchFamily="34" charset="0"/>
              </a:rPr>
            </a:br>
            <a:r>
              <a:rPr lang="pt-BR" sz="2400" b="1" cap="none" dirty="0" smtClean="0">
                <a:latin typeface="Bahnschrift" panose="020B0502040204020203" pitchFamily="34" charset="0"/>
              </a:rPr>
              <a:t>Il </a:t>
            </a:r>
            <a:r>
              <a:rPr lang="pt-BR" sz="2400" b="1" cap="none" dirty="0" err="1" smtClean="0">
                <a:latin typeface="Bahnschrift" panose="020B0502040204020203" pitchFamily="34" charset="0"/>
              </a:rPr>
              <a:t>proprietario</a:t>
            </a:r>
            <a:r>
              <a:rPr lang="pt-BR" sz="2400" b="1" cap="none" dirty="0" smtClean="0">
                <a:latin typeface="Bahnschrift" panose="020B0502040204020203" pitchFamily="34" charset="0"/>
              </a:rPr>
              <a:t/>
            </a:r>
            <a:br>
              <a:rPr lang="pt-BR" sz="2400" b="1" cap="none" dirty="0" smtClean="0">
                <a:latin typeface="Bahnschrift" panose="020B0502040204020203" pitchFamily="34" charset="0"/>
              </a:rPr>
            </a:br>
            <a:r>
              <a:rPr lang="pt-BR" sz="2400" b="1" cap="none" dirty="0" smtClean="0">
                <a:latin typeface="Bahnschrift" panose="020B0502040204020203" pitchFamily="34" charset="0"/>
              </a:rPr>
              <a:t>si </a:t>
            </a:r>
            <a:r>
              <a:rPr lang="pt-BR" sz="2400" b="1" cap="none" dirty="0" err="1" smtClean="0">
                <a:latin typeface="Bahnschrift" panose="020B0502040204020203" pitchFamily="34" charset="0"/>
              </a:rPr>
              <a:t>chiama</a:t>
            </a:r>
            <a:r>
              <a:rPr lang="pt-BR" sz="2400" b="1" cap="none" dirty="0" smtClean="0">
                <a:latin typeface="Bahnschrift" panose="020B0502040204020203" pitchFamily="34" charset="0"/>
              </a:rPr>
              <a:t> Paolo</a:t>
            </a:r>
            <a:br>
              <a:rPr lang="pt-BR" sz="2400" b="1" cap="none" dirty="0" smtClean="0">
                <a:latin typeface="Bahnschrift" panose="020B0502040204020203" pitchFamily="34" charset="0"/>
              </a:rPr>
            </a:br>
            <a:r>
              <a:rPr lang="pt-BR" sz="2400" b="1" cap="none" dirty="0" smtClean="0">
                <a:latin typeface="Bahnschrift" panose="020B0502040204020203" pitchFamily="34" charset="0"/>
              </a:rPr>
              <a:t>e </a:t>
            </a:r>
            <a:r>
              <a:rPr lang="pt-BR" sz="2400" b="1" cap="none" dirty="0" err="1" smtClean="0">
                <a:latin typeface="Bahnschrift" panose="020B0502040204020203" pitchFamily="34" charset="0"/>
              </a:rPr>
              <a:t>conosce</a:t>
            </a:r>
            <a:r>
              <a:rPr lang="pt-BR" sz="2400" b="1" cap="none" dirty="0" smtClean="0">
                <a:latin typeface="Bahnschrift" panose="020B0502040204020203" pitchFamily="34" charset="0"/>
              </a:rPr>
              <a:t> sempre</a:t>
            </a:r>
            <a:br>
              <a:rPr lang="pt-BR" sz="2400" b="1" cap="none" dirty="0" smtClean="0">
                <a:latin typeface="Bahnschrift" panose="020B0502040204020203" pitchFamily="34" charset="0"/>
              </a:rPr>
            </a:br>
            <a:r>
              <a:rPr lang="pt-BR" sz="2400" b="1" cap="none" dirty="0" err="1" smtClean="0">
                <a:latin typeface="Bahnschrift" panose="020B0502040204020203" pitchFamily="34" charset="0"/>
              </a:rPr>
              <a:t>il</a:t>
            </a:r>
            <a:r>
              <a:rPr lang="pt-BR" sz="2400" b="1" cap="none" dirty="0" smtClean="0">
                <a:latin typeface="Bahnschrift" panose="020B0502040204020203" pitchFamily="34" charset="0"/>
              </a:rPr>
              <a:t> suo </a:t>
            </a:r>
            <a:r>
              <a:rPr lang="pt-BR" sz="2400" b="1" cap="none" dirty="0" err="1" smtClean="0">
                <a:latin typeface="Bahnschrift" panose="020B0502040204020203" pitchFamily="34" charset="0"/>
              </a:rPr>
              <a:t>ordine</a:t>
            </a:r>
            <a:r>
              <a:rPr lang="pt-BR" sz="2400" b="1" cap="none" dirty="0" smtClean="0">
                <a:latin typeface="Bahnschrift" panose="020B0502040204020203" pitchFamily="34" charset="0"/>
              </a:rPr>
              <a:t>.</a:t>
            </a: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endParaRPr lang="pt-BR" sz="2400" cap="none" dirty="0">
              <a:latin typeface="Bahnschrift SemiBold" panose="020B0502040204020203" pitchFamily="34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879" y="152704"/>
            <a:ext cx="2225233" cy="554784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8328" y="1768351"/>
            <a:ext cx="6915728" cy="44796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037316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orma livre 6">
            <a:extLst>
              <a:ext uri="{FF2B5EF4-FFF2-40B4-BE49-F238E27FC236}">
                <a16:creationId xmlns:a16="http://schemas.microsoft.com/office/drawing/2014/main" xmlns="" id="{C98F4480-8749-4E48-82BB-3A0F2F311E0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8" name="Retângulo 77">
            <a:extLst>
              <a:ext uri="{FF2B5EF4-FFF2-40B4-BE49-F238E27FC236}">
                <a16:creationId xmlns:a16="http://schemas.microsoft.com/office/drawing/2014/main" xmlns="" id="{5249F694-12BA-47C4-9FF3-570372F3B9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" name="Retângulo 81">
            <a:extLst>
              <a:ext uri="{FF2B5EF4-FFF2-40B4-BE49-F238E27FC236}">
                <a16:creationId xmlns:a16="http://schemas.microsoft.com/office/drawing/2014/main" xmlns="" id="{FA0382D1-1594-4E3D-842E-04E1E5E757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1426" y="78813"/>
            <a:ext cx="2608730" cy="1076786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xmlns="" id="{B3CC9E7E-C8DB-4D73-80B6-C5D35AD7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2873" y="2120572"/>
            <a:ext cx="3536205" cy="3106383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pt-BR" sz="2700" cap="none" dirty="0" smtClean="0">
                <a:latin typeface="Bahnschrift SemiBold" panose="020B0502040204020203" pitchFamily="34" charset="0"/>
              </a:rPr>
              <a:t>Marco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apre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/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smtClean="0">
                <a:latin typeface="Bahnschrift SemiBold" panose="020B0502040204020203" pitchFamily="34" charset="0"/>
              </a:rPr>
              <a:t>lentamente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la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porta</a:t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err="1" smtClean="0">
                <a:latin typeface="Bahnschrift SemiBold" panose="020B0502040204020203" pitchFamily="34" charset="0"/>
              </a:rPr>
              <a:t>del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locale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.</a:t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>
                <a:latin typeface="Bahnschrift SemiBold" panose="020B0502040204020203" pitchFamily="34" charset="0"/>
              </a:rPr>
              <a:t/>
            </a:r>
            <a:br>
              <a:rPr lang="pt-BR" sz="2700" cap="none" dirty="0">
                <a:latin typeface="Bahnschrift SemiBold" panose="020B0502040204020203" pitchFamily="34" charset="0"/>
              </a:rPr>
            </a:br>
            <a:r>
              <a:rPr lang="pt-BR" sz="2700" cap="none" dirty="0" smtClean="0">
                <a:latin typeface="Bahnschrift SemiBold" panose="020B0502040204020203" pitchFamily="34" charset="0"/>
              </a:rPr>
              <a:t>Dentro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c’è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</a:t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smtClean="0">
                <a:latin typeface="Bahnschrift SemiBold" panose="020B0502040204020203" pitchFamily="34" charset="0"/>
              </a:rPr>
              <a:t>una musica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leggera</a:t>
            </a:r>
            <a:r>
              <a:rPr lang="pt-BR" sz="2700" cap="none" dirty="0">
                <a:latin typeface="Bahnschrift SemiBold" panose="020B0502040204020203" pitchFamily="34" charset="0"/>
              </a:rPr>
              <a:t/>
            </a:r>
            <a:br>
              <a:rPr lang="pt-BR" sz="2700" cap="none" dirty="0">
                <a:latin typeface="Bahnschrift SemiBold" panose="020B0502040204020203" pitchFamily="34" charset="0"/>
              </a:rPr>
            </a:br>
            <a:r>
              <a:rPr lang="pt-BR" sz="2700" cap="none" dirty="0" smtClean="0">
                <a:latin typeface="Bahnschrift SemiBold" panose="020B0502040204020203" pitchFamily="34" charset="0"/>
              </a:rPr>
              <a:t>e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l’odoro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700" cap="none" dirty="0" err="1" smtClean="0">
                <a:latin typeface="Bahnschrift SemiBold" panose="020B0502040204020203" pitchFamily="34" charset="0"/>
              </a:rPr>
              <a:t>del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/>
            </a:r>
            <a:br>
              <a:rPr lang="pt-BR" sz="2700" cap="none" dirty="0" smtClean="0">
                <a:latin typeface="Bahnschrift SemiBold" panose="020B0502040204020203" pitchFamily="34" charset="0"/>
              </a:rPr>
            </a:br>
            <a:r>
              <a:rPr lang="pt-BR" sz="2700" cap="none" dirty="0" err="1" smtClean="0">
                <a:latin typeface="Bahnschrift SemiBold" panose="020B0502040204020203" pitchFamily="34" charset="0"/>
              </a:rPr>
              <a:t>caffè</a:t>
            </a:r>
            <a:r>
              <a:rPr lang="pt-BR" sz="2700" cap="none" dirty="0" smtClean="0">
                <a:latin typeface="Bahnschrift SemiBold" panose="020B0502040204020203" pitchFamily="34" charset="0"/>
              </a:rPr>
              <a:t> caldo.</a:t>
            </a:r>
            <a:r>
              <a:rPr lang="pt-BR" sz="2700" cap="none" dirty="0">
                <a:latin typeface="Bahnschrift SemiBold" panose="020B0502040204020203" pitchFamily="34" charset="0"/>
              </a:rPr>
              <a:t/>
            </a:r>
            <a:br>
              <a:rPr lang="pt-BR" sz="2700" cap="none" dirty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endParaRPr lang="pt-BR" sz="2400" cap="none" dirty="0">
              <a:latin typeface="Bahnschrift SemiBold" panose="020B0502040204020203" pitchFamily="34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879" y="152704"/>
            <a:ext cx="2225233" cy="554784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7010" y="1699491"/>
            <a:ext cx="6839256" cy="44288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880874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orma livre 6">
            <a:extLst>
              <a:ext uri="{FF2B5EF4-FFF2-40B4-BE49-F238E27FC236}">
                <a16:creationId xmlns:a16="http://schemas.microsoft.com/office/drawing/2014/main" xmlns="" id="{C98F4480-8749-4E48-82BB-3A0F2F311E0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8" name="Retângulo 77">
            <a:extLst>
              <a:ext uri="{FF2B5EF4-FFF2-40B4-BE49-F238E27FC236}">
                <a16:creationId xmlns:a16="http://schemas.microsoft.com/office/drawing/2014/main" xmlns="" id="{5249F694-12BA-47C4-9FF3-570372F3B9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" name="Retângulo 81">
            <a:extLst>
              <a:ext uri="{FF2B5EF4-FFF2-40B4-BE49-F238E27FC236}">
                <a16:creationId xmlns:a16="http://schemas.microsoft.com/office/drawing/2014/main" xmlns="" id="{FA0382D1-1594-4E3D-842E-04E1E5E757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4634" y="169094"/>
            <a:ext cx="2608730" cy="1076788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xmlns="" id="{B3CC9E7E-C8DB-4D73-80B6-C5D35AD7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2971" y="1991994"/>
            <a:ext cx="3732174" cy="3309677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pt-BR" sz="2400" cap="none" dirty="0" smtClean="0">
                <a:latin typeface="Bahnschrift SemiBold" panose="020B0502040204020203" pitchFamily="34" charset="0"/>
              </a:rPr>
              <a:t>“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Buongiorno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Marco”,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dice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Paolo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con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un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sorriso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tranquilo.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“Il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solito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cappuccino?”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Marco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annuisce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e guarda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la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pioggia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fuori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dalla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finestra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.</a:t>
            </a:r>
            <a:endParaRPr lang="pt-BR" sz="2400" cap="none" dirty="0">
              <a:latin typeface="Bahnschrift SemiBold" panose="020B0502040204020203" pitchFamily="34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879" y="152704"/>
            <a:ext cx="2225233" cy="554784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2291" y="1575088"/>
            <a:ext cx="6711073" cy="48084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701574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orma livre 6">
            <a:extLst>
              <a:ext uri="{FF2B5EF4-FFF2-40B4-BE49-F238E27FC236}">
                <a16:creationId xmlns:a16="http://schemas.microsoft.com/office/drawing/2014/main" xmlns="" id="{C98F4480-8749-4E48-82BB-3A0F2F311E0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8" name="Retângulo 77">
            <a:extLst>
              <a:ext uri="{FF2B5EF4-FFF2-40B4-BE49-F238E27FC236}">
                <a16:creationId xmlns:a16="http://schemas.microsoft.com/office/drawing/2014/main" xmlns="" id="{5249F694-12BA-47C4-9FF3-570372F3B9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" name="Retângulo 81">
            <a:extLst>
              <a:ext uri="{FF2B5EF4-FFF2-40B4-BE49-F238E27FC236}">
                <a16:creationId xmlns:a16="http://schemas.microsoft.com/office/drawing/2014/main" xmlns="" id="{FA0382D1-1594-4E3D-842E-04E1E5E757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5685" y="138321"/>
            <a:ext cx="2608730" cy="1138334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xmlns="" id="{B3CC9E7E-C8DB-4D73-80B6-C5D35AD7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5825" y="2076682"/>
            <a:ext cx="3745774" cy="3725447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pt-BR" sz="2400" cap="none" dirty="0" err="1" smtClean="0">
                <a:latin typeface="Bahnschrift SemiBold" panose="020B0502040204020203" pitchFamily="34" charset="0"/>
              </a:rPr>
              <a:t>Nel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caffè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ci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sono 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sole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due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persone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: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una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donna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con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un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libro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rosso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e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un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uomo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che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legge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il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giornale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vicino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ala porta.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endParaRPr lang="pt-BR" sz="2400" cap="none" dirty="0">
              <a:latin typeface="Bahnschrift SemiBold" panose="020B0502040204020203" pitchFamily="34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879" y="152704"/>
            <a:ext cx="2225233" cy="554784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6465" y="1513802"/>
            <a:ext cx="6457950" cy="45544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966017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orma livre 6">
            <a:extLst>
              <a:ext uri="{FF2B5EF4-FFF2-40B4-BE49-F238E27FC236}">
                <a16:creationId xmlns:a16="http://schemas.microsoft.com/office/drawing/2014/main" xmlns="" id="{C98F4480-8749-4E48-82BB-3A0F2F311E0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8" name="Retângulo 77">
            <a:extLst>
              <a:ext uri="{FF2B5EF4-FFF2-40B4-BE49-F238E27FC236}">
                <a16:creationId xmlns:a16="http://schemas.microsoft.com/office/drawing/2014/main" xmlns="" id="{5249F694-12BA-47C4-9FF3-570372F3B9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" name="Retângulo 81">
            <a:extLst>
              <a:ext uri="{FF2B5EF4-FFF2-40B4-BE49-F238E27FC236}">
                <a16:creationId xmlns:a16="http://schemas.microsoft.com/office/drawing/2014/main" xmlns="" id="{FA0382D1-1594-4E3D-842E-04E1E5E757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2280" y="141307"/>
            <a:ext cx="2608730" cy="1132361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xmlns="" id="{B3CC9E7E-C8DB-4D73-80B6-C5D35AD7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140" y="1713385"/>
            <a:ext cx="3915282" cy="4574855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pt-BR" sz="2400" cap="none" dirty="0" smtClean="0">
                <a:latin typeface="Bahnschrift SemiBold" panose="020B0502040204020203" pitchFamily="34" charset="0"/>
              </a:rPr>
              <a:t>Paolo porta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il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cappuccino caldo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e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un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piccolo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cornetto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al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cioccolato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.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“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Oggi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Firenze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è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molto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silenziosa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”,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dice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Marco.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Paolo ride piano: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“La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pioggia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cambia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sempre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la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città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”.</a:t>
            </a:r>
            <a:endParaRPr lang="pt-BR" sz="2400" cap="none" dirty="0">
              <a:latin typeface="Bahnschrift SemiBold" panose="020B0502040204020203" pitchFamily="34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879" y="152704"/>
            <a:ext cx="2225233" cy="554784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737" y="1619563"/>
            <a:ext cx="6827272" cy="47625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90859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orma livre 6">
            <a:extLst>
              <a:ext uri="{FF2B5EF4-FFF2-40B4-BE49-F238E27FC236}">
                <a16:creationId xmlns:a16="http://schemas.microsoft.com/office/drawing/2014/main" xmlns="" id="{C98F4480-8749-4E48-82BB-3A0F2F311E0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8" name="Retângulo 77">
            <a:extLst>
              <a:ext uri="{FF2B5EF4-FFF2-40B4-BE49-F238E27FC236}">
                <a16:creationId xmlns:a16="http://schemas.microsoft.com/office/drawing/2014/main" xmlns="" id="{5249F694-12BA-47C4-9FF3-570372F3B9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" name="Retângulo 81">
            <a:extLst>
              <a:ext uri="{FF2B5EF4-FFF2-40B4-BE49-F238E27FC236}">
                <a16:creationId xmlns:a16="http://schemas.microsoft.com/office/drawing/2014/main" xmlns="" id="{FA0382D1-1594-4E3D-842E-04E1E5E757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2387" y="152704"/>
            <a:ext cx="2608730" cy="1132361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xmlns="" id="{B3CC9E7E-C8DB-4D73-80B6-C5D35AD7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820" y="1598023"/>
            <a:ext cx="3566174" cy="4959448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pt-BR" sz="2400" cap="none" dirty="0" smtClean="0">
                <a:latin typeface="Bahnschrift SemiBold" panose="020B0502040204020203" pitchFamily="34" charset="0"/>
              </a:rPr>
              <a:t>Marco prende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il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telefono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ma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non guarda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i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messaggi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.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Preferisce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ascoltare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la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musica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del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locale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e 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osservare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la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strada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.</a:t>
            </a:r>
            <a:endParaRPr lang="pt-BR" sz="2400" cap="none" dirty="0">
              <a:latin typeface="Bahnschrift SemiBold" panose="020B0502040204020203" pitchFamily="34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879" y="152704"/>
            <a:ext cx="2225233" cy="554784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3745" y="1432116"/>
            <a:ext cx="6857796" cy="51433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298007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orma livre 6">
            <a:extLst>
              <a:ext uri="{FF2B5EF4-FFF2-40B4-BE49-F238E27FC236}">
                <a16:creationId xmlns:a16="http://schemas.microsoft.com/office/drawing/2014/main" xmlns="" id="{C98F4480-8749-4E48-82BB-3A0F2F311E0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8" name="Retângulo 77">
            <a:extLst>
              <a:ext uri="{FF2B5EF4-FFF2-40B4-BE49-F238E27FC236}">
                <a16:creationId xmlns:a16="http://schemas.microsoft.com/office/drawing/2014/main" xmlns="" id="{5249F694-12BA-47C4-9FF3-570372F3B9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" name="Retângulo 81">
            <a:extLst>
              <a:ext uri="{FF2B5EF4-FFF2-40B4-BE49-F238E27FC236}">
                <a16:creationId xmlns:a16="http://schemas.microsoft.com/office/drawing/2014/main" xmlns="" id="{FA0382D1-1594-4E3D-842E-04E1E5E757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2387" y="152704"/>
            <a:ext cx="2608730" cy="1132361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xmlns="" id="{B3CC9E7E-C8DB-4D73-80B6-C5D35AD7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558" y="2108386"/>
            <a:ext cx="3566174" cy="2955263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pt-BR" sz="2400" cap="none" dirty="0" smtClean="0">
                <a:latin typeface="Bahnschrift SemiBold" panose="020B0502040204020203" pitchFamily="34" charset="0"/>
              </a:rPr>
              <a:t>Dopo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alcuni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minuti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, entra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una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ragazza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con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un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ombrello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giallo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.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Ha i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capelli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bagnati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e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sembra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un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po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´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stanca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.</a:t>
            </a:r>
            <a:endParaRPr lang="pt-BR" sz="2400" cap="none" dirty="0">
              <a:latin typeface="Bahnschrift SemiBold" panose="020B0502040204020203" pitchFamily="34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879" y="152704"/>
            <a:ext cx="2225233" cy="554784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3600" y="1534246"/>
            <a:ext cx="7034068" cy="46577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380193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orma livre 6">
            <a:extLst>
              <a:ext uri="{FF2B5EF4-FFF2-40B4-BE49-F238E27FC236}">
                <a16:creationId xmlns:a16="http://schemas.microsoft.com/office/drawing/2014/main" xmlns="" id="{C98F4480-8749-4E48-82BB-3A0F2F311E0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8" name="Retângulo 77">
            <a:extLst>
              <a:ext uri="{FF2B5EF4-FFF2-40B4-BE49-F238E27FC236}">
                <a16:creationId xmlns:a16="http://schemas.microsoft.com/office/drawing/2014/main" xmlns="" id="{5249F694-12BA-47C4-9FF3-570372F3B9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" name="Retângulo 81">
            <a:extLst>
              <a:ext uri="{FF2B5EF4-FFF2-40B4-BE49-F238E27FC236}">
                <a16:creationId xmlns:a16="http://schemas.microsoft.com/office/drawing/2014/main" xmlns="" id="{FA0382D1-1594-4E3D-842E-04E1E5E757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2387" y="152704"/>
            <a:ext cx="2608730" cy="1132361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xmlns="" id="{B3CC9E7E-C8DB-4D73-80B6-C5D35AD7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5940" y="1773620"/>
            <a:ext cx="3566174" cy="4239011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pt-BR" sz="2400" cap="none" dirty="0" smtClean="0">
                <a:latin typeface="Bahnschrift SemiBold" panose="020B0502040204020203" pitchFamily="34" charset="0"/>
              </a:rPr>
              <a:t>“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Scusi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...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Il treno per Pisa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è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in retardo?”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Chiede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la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ragazza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.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Marco sorride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leggermente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.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“Si ...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Oggi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tutti i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treni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sono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lenti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!”.</a:t>
            </a:r>
            <a:endParaRPr lang="pt-BR" sz="2400" cap="none" dirty="0">
              <a:latin typeface="Bahnschrift SemiBold" panose="020B0502040204020203" pitchFamily="34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879" y="152704"/>
            <a:ext cx="2225233" cy="554784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6814" y="1609725"/>
            <a:ext cx="6804303" cy="47726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497648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orma livre 6">
            <a:extLst>
              <a:ext uri="{FF2B5EF4-FFF2-40B4-BE49-F238E27FC236}">
                <a16:creationId xmlns:a16="http://schemas.microsoft.com/office/drawing/2014/main" xmlns="" id="{C98F4480-8749-4E48-82BB-3A0F2F311E0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8" name="Retângulo 77">
            <a:extLst>
              <a:ext uri="{FF2B5EF4-FFF2-40B4-BE49-F238E27FC236}">
                <a16:creationId xmlns:a16="http://schemas.microsoft.com/office/drawing/2014/main" xmlns="" id="{5249F694-12BA-47C4-9FF3-570372F3B9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" name="Retângulo 81">
            <a:extLst>
              <a:ext uri="{FF2B5EF4-FFF2-40B4-BE49-F238E27FC236}">
                <a16:creationId xmlns:a16="http://schemas.microsoft.com/office/drawing/2014/main" xmlns="" id="{FA0382D1-1594-4E3D-842E-04E1E5E757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2387" y="152704"/>
            <a:ext cx="2608730" cy="1132361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xmlns="" id="{B3CC9E7E-C8DB-4D73-80B6-C5D35AD7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5825" y="1473678"/>
            <a:ext cx="3566174" cy="4798868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pt-BR" sz="2400" cap="none" dirty="0" smtClean="0">
                <a:latin typeface="Bahnschrift SemiBold" panose="020B0502040204020203" pitchFamily="34" charset="0"/>
              </a:rPr>
              <a:t>La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ragazza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ordina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un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tè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caldo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e si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siede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vicino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alla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finestra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.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Per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alcuni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minuti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nessuno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parla.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Si sente solo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la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pioggia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e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il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rumore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delle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tazze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.</a:t>
            </a:r>
            <a:endParaRPr lang="pt-BR" sz="2400" cap="none" dirty="0">
              <a:latin typeface="Bahnschrift SemiBold" panose="020B0502040204020203" pitchFamily="34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879" y="152704"/>
            <a:ext cx="2225233" cy="554784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1309" y="1613382"/>
            <a:ext cx="7005917" cy="46591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757794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orma livre 6">
            <a:extLst>
              <a:ext uri="{FF2B5EF4-FFF2-40B4-BE49-F238E27FC236}">
                <a16:creationId xmlns:a16="http://schemas.microsoft.com/office/drawing/2014/main" xmlns="" id="{C98F4480-8749-4E48-82BB-3A0F2F311E0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8" name="Retângulo 77">
            <a:extLst>
              <a:ext uri="{FF2B5EF4-FFF2-40B4-BE49-F238E27FC236}">
                <a16:creationId xmlns:a16="http://schemas.microsoft.com/office/drawing/2014/main" xmlns="" id="{5249F694-12BA-47C4-9FF3-570372F3B9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" name="Retângulo 81">
            <a:extLst>
              <a:ext uri="{FF2B5EF4-FFF2-40B4-BE49-F238E27FC236}">
                <a16:creationId xmlns:a16="http://schemas.microsoft.com/office/drawing/2014/main" xmlns="" id="{FA0382D1-1594-4E3D-842E-04E1E5E757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2387" y="152704"/>
            <a:ext cx="2608730" cy="1132361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xmlns="" id="{B3CC9E7E-C8DB-4D73-80B6-C5D35AD7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3244" y="1423363"/>
            <a:ext cx="3566174" cy="499590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Marco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finisce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lentamente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il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suo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cappuccino.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Guarda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l’orologio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e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sospira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.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“É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già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ora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di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andare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”,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dice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.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Paolo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annuisce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.</a:t>
            </a:r>
            <a:endParaRPr lang="pt-BR" sz="2400" cap="none" dirty="0">
              <a:latin typeface="Bahnschrift SemiBold" panose="020B0502040204020203" pitchFamily="34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879" y="152704"/>
            <a:ext cx="2225233" cy="554784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7803" y="1563223"/>
            <a:ext cx="7074280" cy="47161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117913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orma livre 6">
            <a:extLst>
              <a:ext uri="{FF2B5EF4-FFF2-40B4-BE49-F238E27FC236}">
                <a16:creationId xmlns:a16="http://schemas.microsoft.com/office/drawing/2014/main" xmlns="" id="{C98F4480-8749-4E48-82BB-3A0F2F311E0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8" name="Retângulo 77">
            <a:extLst>
              <a:ext uri="{FF2B5EF4-FFF2-40B4-BE49-F238E27FC236}">
                <a16:creationId xmlns:a16="http://schemas.microsoft.com/office/drawing/2014/main" xmlns="" id="{5249F694-12BA-47C4-9FF3-570372F3B9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" name="Retângulo 81">
            <a:extLst>
              <a:ext uri="{FF2B5EF4-FFF2-40B4-BE49-F238E27FC236}">
                <a16:creationId xmlns:a16="http://schemas.microsoft.com/office/drawing/2014/main" xmlns="" id="{FA0382D1-1594-4E3D-842E-04E1E5E757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2387" y="152704"/>
            <a:ext cx="2608730" cy="1132361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xmlns="" id="{B3CC9E7E-C8DB-4D73-80B6-C5D35AD7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1392" y="1613720"/>
            <a:ext cx="3566174" cy="3998382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“A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domani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mattina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amico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mio Paolo.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Marco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esce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dal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piccolo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caffè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e continua a 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camminare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sotto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la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pioggia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di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Firenze.</a:t>
            </a:r>
            <a:endParaRPr lang="pt-BR" sz="2400" cap="none" dirty="0">
              <a:latin typeface="Bahnschrift SemiBold" panose="020B0502040204020203" pitchFamily="34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879" y="152704"/>
            <a:ext cx="2225233" cy="554784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8327" y="1613720"/>
            <a:ext cx="6922790" cy="46151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11453524"/>
      </p:ext>
    </p:extLst>
  </p:cSld>
  <p:clrMapOvr>
    <a:masterClrMapping/>
  </p:clrMapOvr>
</p:sld>
</file>

<file path=ppt/theme/theme1.xml><?xml version="1.0" encoding="utf-8"?>
<a:theme xmlns:a="http://schemas.openxmlformats.org/drawingml/2006/main" name="Selo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1c2eb7a32e66fb6e4260f3771546a5e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04e1f6479c48b08974ba73b5ca973489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03B9E78-595F-41AA-B8FF-1657B24A64F3}">
  <ds:schemaRefs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schemas.openxmlformats.org/package/2006/metadata/core-properties"/>
    <ds:schemaRef ds:uri="71af3243-3dd4-4a8d-8c0d-dd76da1f02a5"/>
    <ds:schemaRef ds:uri="http://purl.org/dc/terms/"/>
    <ds:schemaRef ds:uri="http://schemas.microsoft.com/office/infopath/2007/PartnerControls"/>
    <ds:schemaRef ds:uri="16c05727-aa75-4e4a-9b5f-8a80a1165891"/>
  </ds:schemaRefs>
</ds:datastoreItem>
</file>

<file path=customXml/itemProps2.xml><?xml version="1.0" encoding="utf-8"?>
<ds:datastoreItem xmlns:ds="http://schemas.openxmlformats.org/officeDocument/2006/customXml" ds:itemID="{BAED409D-D761-44D8-8125-D888C04D1BD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C64FCEF-5D02-4451-89DD-C5055544A89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Design de selo de creche</Template>
  <TotalTime>0</TotalTime>
  <Words>50</Words>
  <Application>Microsoft Office PowerPoint</Application>
  <PresentationFormat>Widescreen</PresentationFormat>
  <Paragraphs>28</Paragraphs>
  <Slides>13</Slides>
  <Notes>13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21" baseType="lpstr">
      <vt:lpstr>Arial</vt:lpstr>
      <vt:lpstr>Bahnschrift</vt:lpstr>
      <vt:lpstr>Bahnschrift SemiBold</vt:lpstr>
      <vt:lpstr>Bauhaus 93</vt:lpstr>
      <vt:lpstr>Calibri</vt:lpstr>
      <vt:lpstr>Gill Sans MT</vt:lpstr>
      <vt:lpstr>Impact</vt:lpstr>
      <vt:lpstr>Selo</vt:lpstr>
      <vt:lpstr>Facciamo un cappuccino oggi?  </vt:lpstr>
      <vt:lpstr>Marco esce di casa molto presto.  Le strade di Firenze sono tranquille e il cielo  è ancora  molto grigio.  </vt:lpstr>
      <vt:lpstr>Ogni Mattina passa davanti  a un piccolo  caffè vicino  alla stazione.  Il proprietario si chiama Paolo e conosce sempre il suo ordine.   </vt:lpstr>
      <vt:lpstr>Marco apre lentamente la porta del locale.  Dentro c’è  una musica leggera e l’odoro del caffè caldo.       </vt:lpstr>
      <vt:lpstr>“Buongiorno Marco”, dice Paolo con  un sorriso tranquilo.  “Il solito cappuccino?”  Marco annuisce e guarda la pioggia fuori dalla finestra.</vt:lpstr>
      <vt:lpstr>Nel caffè ci sono  sole due persone:  una donna con un libro rosso  e un uomo che legge il giornale vicino ala porta. </vt:lpstr>
      <vt:lpstr>Paolo porta il cappuccino caldo e un piccolo cornetto al cioccolato.  “Oggi Firenze è molto silenziosa”, dice Marco.  Paolo ride piano:  “La pioggia cambia sempre la città”.</vt:lpstr>
      <vt:lpstr>Marco prende il telefono ma non guarda i messaggi.  Preferisce  ascoltare la musica del locale e  osservare la strada.</vt:lpstr>
      <vt:lpstr>Dopo alcuni minuti, entra una ragazza  con un ombrello giallo.  Ha i capelli bagnati e sembra un po´ stanca.</vt:lpstr>
      <vt:lpstr>“Scusi ... Il treno per Pisa è in retardo?”  Chiede la ragazza.  Marco sorride leggermente.  “Si ... Oggi tutti i treni  sono lenti!”.</vt:lpstr>
      <vt:lpstr>La ragazza ordina un tè caldo e si siede vicino alla finestra.  Per alcuni minuti nessuno parla.  Si sente solo la pioggia e il rumore delle tazze.</vt:lpstr>
      <vt:lpstr> Marco finisce lentamente il suo cappuccino.  Guarda l’orologio e sospira.  “É già ora di  andare”, dice.  Paolo annuisce.</vt:lpstr>
      <vt:lpstr>  “A domani mattina amico mio Paolo.  Marco esce  dal piccolo caffè e continua a  camminare sotto la pioggia di Firenze.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2026-04-28T13:25:05Z</dcterms:created>
  <dcterms:modified xsi:type="dcterms:W3CDTF">2026-08-28T17:36:11Z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