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206297" y="41394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0" y="651018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52</a:t>
            </a:r>
          </a:p>
          <a:p>
            <a:pPr algn="ctr"/>
            <a:r>
              <a:rPr lang="pt-BR" b="1" dirty="0" smtClean="0"/>
              <a:t>DIALOGO SEMPLICE – A1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69007" y="66243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84672" y="1359209"/>
            <a:ext cx="7427344" cy="5355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Nella lingua italiana alcune espressioni sono molto usate e devono essere imparate dagli </a:t>
            </a:r>
            <a:r>
              <a:rPr lang="it-IT" b="1" dirty="0" smtClean="0"/>
              <a:t>studenti. Queste </a:t>
            </a:r>
            <a:r>
              <a:rPr lang="it-IT" b="1" dirty="0"/>
              <a:t>espressioni sono presenti nella vita quotidiana di tutti gli italiani</a:t>
            </a:r>
            <a:r>
              <a:rPr lang="it-IT" b="1" dirty="0" smtClean="0"/>
              <a:t>. Nella </a:t>
            </a:r>
            <a:r>
              <a:rPr lang="it-IT" b="1" dirty="0"/>
              <a:t>lezione di oggi, impareremo come comunicare in modo semplice ma fondamentale per parlare correttamente la </a:t>
            </a:r>
            <a:r>
              <a:rPr lang="it-IT" b="1" dirty="0" smtClean="0"/>
              <a:t>lingua.</a:t>
            </a:r>
          </a:p>
          <a:p>
            <a:pPr algn="just"/>
            <a:r>
              <a:rPr lang="it-IT" b="1" dirty="0" smtClean="0"/>
              <a:t>... </a:t>
            </a:r>
          </a:p>
          <a:p>
            <a:pPr marL="342900" indent="-342900" algn="just">
              <a:buAutoNum type="arabicPeriod"/>
            </a:pPr>
            <a:r>
              <a:rPr lang="pt-BR" b="1" dirty="0" err="1" smtClean="0"/>
              <a:t>Ciao</a:t>
            </a:r>
            <a:r>
              <a:rPr lang="pt-BR" b="1" dirty="0" smtClean="0"/>
              <a:t>, </a:t>
            </a:r>
            <a:r>
              <a:rPr lang="pt-BR" b="1" dirty="0" err="1" smtClean="0"/>
              <a:t>Arrivederci</a:t>
            </a:r>
            <a:r>
              <a:rPr lang="pt-BR" b="1" dirty="0" smtClean="0"/>
              <a:t>, </a:t>
            </a:r>
            <a:r>
              <a:rPr lang="pt-BR" b="1" dirty="0" err="1" smtClean="0"/>
              <a:t>Addio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Buongiorno</a:t>
            </a:r>
            <a:r>
              <a:rPr lang="pt-BR" b="1" dirty="0" smtClean="0"/>
              <a:t>, </a:t>
            </a:r>
            <a:r>
              <a:rPr lang="pt-BR" b="1" dirty="0" err="1" smtClean="0"/>
              <a:t>Buona</a:t>
            </a:r>
            <a:r>
              <a:rPr lang="pt-BR" b="1" dirty="0" smtClean="0"/>
              <a:t> </a:t>
            </a:r>
            <a:r>
              <a:rPr lang="pt-BR" b="1" dirty="0" err="1" smtClean="0"/>
              <a:t>Notte</a:t>
            </a:r>
            <a:r>
              <a:rPr lang="pt-BR" b="1" dirty="0" smtClean="0"/>
              <a:t>, </a:t>
            </a:r>
            <a:r>
              <a:rPr lang="pt-BR" b="1" dirty="0" err="1" smtClean="0"/>
              <a:t>Buon</a:t>
            </a:r>
            <a:r>
              <a:rPr lang="pt-BR" b="1" dirty="0" smtClean="0"/>
              <a:t> </a:t>
            </a:r>
            <a:r>
              <a:rPr lang="pt-BR" b="1" dirty="0" err="1" smtClean="0"/>
              <a:t>Pomeriggio</a:t>
            </a:r>
            <a:r>
              <a:rPr lang="pt-BR" b="1" dirty="0" smtClean="0"/>
              <a:t>, </a:t>
            </a:r>
            <a:r>
              <a:rPr lang="pt-BR" b="1" dirty="0" err="1" smtClean="0"/>
              <a:t>Buona</a:t>
            </a:r>
            <a:r>
              <a:rPr lang="pt-BR" b="1" dirty="0" smtClean="0"/>
              <a:t> </a:t>
            </a:r>
            <a:r>
              <a:rPr lang="pt-BR" b="1" dirty="0" err="1" smtClean="0"/>
              <a:t>Sera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smtClean="0"/>
              <a:t>Come </a:t>
            </a:r>
            <a:r>
              <a:rPr lang="pt-BR" b="1" dirty="0" err="1" smtClean="0"/>
              <a:t>Stai</a:t>
            </a:r>
            <a:r>
              <a:rPr lang="pt-BR" b="1" dirty="0" smtClean="0"/>
              <a:t>, Che farai, </a:t>
            </a:r>
            <a:r>
              <a:rPr lang="pt-BR" b="1" dirty="0" err="1" smtClean="0"/>
              <a:t>Sto</a:t>
            </a:r>
            <a:r>
              <a:rPr lang="pt-BR" b="1" dirty="0" smtClean="0"/>
              <a:t> bene, </a:t>
            </a:r>
            <a:r>
              <a:rPr lang="pt-BR" b="1" dirty="0" err="1" smtClean="0"/>
              <a:t>Sto</a:t>
            </a:r>
            <a:r>
              <a:rPr lang="pt-BR" b="1" dirty="0" smtClean="0"/>
              <a:t> </a:t>
            </a:r>
            <a:r>
              <a:rPr lang="pt-BR" b="1" dirty="0" err="1" smtClean="0"/>
              <a:t>molto</a:t>
            </a:r>
            <a:r>
              <a:rPr lang="pt-BR" b="1" dirty="0" smtClean="0"/>
              <a:t> bene, </a:t>
            </a:r>
            <a:r>
              <a:rPr lang="pt-BR" b="1" dirty="0" err="1" smtClean="0"/>
              <a:t>Benissimo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Dimmi</a:t>
            </a:r>
            <a:r>
              <a:rPr lang="pt-BR" b="1" dirty="0" smtClean="0"/>
              <a:t>, </a:t>
            </a:r>
            <a:r>
              <a:rPr lang="pt-BR" b="1" dirty="0" err="1" smtClean="0"/>
              <a:t>Dirmi</a:t>
            </a:r>
            <a:r>
              <a:rPr lang="pt-BR" b="1" dirty="0" smtClean="0"/>
              <a:t>, </a:t>
            </a:r>
            <a:r>
              <a:rPr lang="pt-BR" b="1" dirty="0" err="1" smtClean="0"/>
              <a:t>Dammi</a:t>
            </a:r>
            <a:r>
              <a:rPr lang="pt-BR" b="1" dirty="0" smtClean="0"/>
              <a:t>, </a:t>
            </a:r>
            <a:r>
              <a:rPr lang="pt-BR" b="1" dirty="0" err="1" smtClean="0"/>
              <a:t>Fammi</a:t>
            </a:r>
            <a:r>
              <a:rPr lang="pt-BR" b="1" dirty="0" smtClean="0"/>
              <a:t>, </a:t>
            </a:r>
            <a:r>
              <a:rPr lang="pt-BR" b="1" dirty="0" err="1" smtClean="0"/>
              <a:t>Farmi</a:t>
            </a:r>
            <a:r>
              <a:rPr lang="pt-BR" b="1" dirty="0" smtClean="0"/>
              <a:t>, </a:t>
            </a:r>
            <a:r>
              <a:rPr lang="pt-BR" b="1" dirty="0" err="1" smtClean="0"/>
              <a:t>Cos’è</a:t>
            </a:r>
            <a:r>
              <a:rPr lang="pt-BR" b="1" dirty="0" smtClean="0"/>
              <a:t>, </a:t>
            </a:r>
            <a:r>
              <a:rPr lang="pt-BR" b="1" dirty="0" err="1" smtClean="0"/>
              <a:t>C’è</a:t>
            </a:r>
            <a:r>
              <a:rPr lang="pt-BR" b="1" dirty="0" smtClean="0"/>
              <a:t>, </a:t>
            </a:r>
            <a:r>
              <a:rPr lang="pt-BR" b="1" dirty="0" err="1" smtClean="0"/>
              <a:t>Cioè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smtClean="0"/>
              <a:t>Dove, </a:t>
            </a:r>
            <a:r>
              <a:rPr lang="pt-BR" b="1" dirty="0" err="1" smtClean="0"/>
              <a:t>Dov’è</a:t>
            </a:r>
            <a:r>
              <a:rPr lang="pt-BR" b="1" dirty="0" smtClean="0"/>
              <a:t>, </a:t>
            </a:r>
            <a:r>
              <a:rPr lang="pt-BR" b="1" dirty="0" err="1" smtClean="0"/>
              <a:t>Ovviamente</a:t>
            </a:r>
            <a:r>
              <a:rPr lang="pt-BR" b="1" dirty="0" smtClean="0"/>
              <a:t>, Certamente,</a:t>
            </a:r>
          </a:p>
          <a:p>
            <a:pPr marL="342900" indent="-342900" algn="just">
              <a:buAutoNum type="arabicPeriod"/>
            </a:pPr>
            <a:r>
              <a:rPr lang="pt-BR" b="1" dirty="0" smtClean="0"/>
              <a:t>Come ti </a:t>
            </a:r>
            <a:r>
              <a:rPr lang="pt-BR" b="1" dirty="0" err="1" smtClean="0"/>
              <a:t>chiami</a:t>
            </a:r>
            <a:r>
              <a:rPr lang="pt-BR" b="1" dirty="0" smtClean="0"/>
              <a:t>, Mi </a:t>
            </a:r>
            <a:r>
              <a:rPr lang="pt-BR" b="1" dirty="0" err="1" smtClean="0"/>
              <a:t>chiamo</a:t>
            </a:r>
            <a:r>
              <a:rPr lang="pt-BR" b="1" dirty="0" smtClean="0"/>
              <a:t>, Quanti </a:t>
            </a:r>
            <a:r>
              <a:rPr lang="pt-BR" b="1" dirty="0" err="1" smtClean="0"/>
              <a:t>anni</a:t>
            </a:r>
            <a:r>
              <a:rPr lang="pt-BR" b="1" dirty="0" smtClean="0"/>
              <a:t> </a:t>
            </a:r>
            <a:r>
              <a:rPr lang="pt-BR" b="1" dirty="0" err="1" smtClean="0"/>
              <a:t>hai</a:t>
            </a:r>
            <a:r>
              <a:rPr lang="pt-BR" b="1" dirty="0" smtClean="0"/>
              <a:t>, Qual </a:t>
            </a:r>
            <a:r>
              <a:rPr lang="pt-BR" b="1" dirty="0" err="1" smtClean="0"/>
              <a:t>è</a:t>
            </a:r>
            <a:r>
              <a:rPr lang="pt-BR" b="1" dirty="0" smtClean="0"/>
              <a:t> </a:t>
            </a:r>
            <a:r>
              <a:rPr lang="pt-BR" b="1" dirty="0" err="1" smtClean="0"/>
              <a:t>la</a:t>
            </a:r>
            <a:r>
              <a:rPr lang="pt-BR" b="1" dirty="0" smtClean="0"/>
              <a:t> tua </a:t>
            </a:r>
            <a:r>
              <a:rPr lang="pt-BR" b="1" dirty="0" err="1" smtClean="0"/>
              <a:t>età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err="1" smtClean="0"/>
              <a:t>Ecco</a:t>
            </a:r>
            <a:r>
              <a:rPr lang="pt-BR" b="1" dirty="0" smtClean="0"/>
              <a:t> </a:t>
            </a:r>
            <a:r>
              <a:rPr lang="pt-BR" b="1" dirty="0" err="1" smtClean="0"/>
              <a:t>qui</a:t>
            </a:r>
            <a:r>
              <a:rPr lang="pt-BR" b="1" dirty="0" smtClean="0"/>
              <a:t>, </a:t>
            </a:r>
            <a:r>
              <a:rPr lang="pt-BR" b="1" dirty="0" err="1" smtClean="0"/>
              <a:t>Ecco</a:t>
            </a:r>
            <a:r>
              <a:rPr lang="pt-BR" b="1" dirty="0" smtClean="0"/>
              <a:t> li, </a:t>
            </a:r>
            <a:r>
              <a:rPr lang="pt-BR" b="1" dirty="0" err="1" smtClean="0"/>
              <a:t>Ecco</a:t>
            </a:r>
            <a:r>
              <a:rPr lang="pt-BR" b="1" dirty="0" smtClean="0"/>
              <a:t> </a:t>
            </a:r>
            <a:r>
              <a:rPr lang="pt-BR" b="1" dirty="0" err="1" smtClean="0"/>
              <a:t>la</a:t>
            </a:r>
            <a:r>
              <a:rPr lang="pt-BR" b="1" dirty="0" smtClean="0"/>
              <a:t>, No, Non</a:t>
            </a:r>
          </a:p>
          <a:p>
            <a:pPr marL="342900" indent="-342900" algn="just">
              <a:buFontTx/>
              <a:buAutoNum type="arabicPeriod"/>
            </a:pPr>
            <a:r>
              <a:rPr lang="pt-BR" b="1" dirty="0" smtClean="0"/>
              <a:t>Vero, </a:t>
            </a:r>
            <a:r>
              <a:rPr lang="pt-BR" b="1" dirty="0" err="1" smtClean="0"/>
              <a:t>Davvero</a:t>
            </a:r>
            <a:r>
              <a:rPr lang="pt-BR" b="1" dirty="0" smtClean="0"/>
              <a:t>, </a:t>
            </a:r>
            <a:r>
              <a:rPr lang="pt-BR" b="1" dirty="0" err="1" smtClean="0"/>
              <a:t>Verità</a:t>
            </a:r>
            <a:r>
              <a:rPr lang="pt-BR" b="1" dirty="0" smtClean="0"/>
              <a:t>, </a:t>
            </a:r>
            <a:r>
              <a:rPr lang="pt-BR" b="1" dirty="0" err="1" smtClean="0"/>
              <a:t>Spesso</a:t>
            </a:r>
            <a:r>
              <a:rPr lang="pt-BR" b="1" dirty="0" smtClean="0"/>
              <a:t>, </a:t>
            </a:r>
            <a:r>
              <a:rPr lang="pt-BR" b="1" dirty="0" err="1" smtClean="0"/>
              <a:t>Stesso</a:t>
            </a:r>
            <a:r>
              <a:rPr lang="pt-BR" b="1" dirty="0" smtClean="0"/>
              <a:t>, Prego, </a:t>
            </a:r>
            <a:r>
              <a:rPr lang="pt-BR" b="1" dirty="0" err="1" smtClean="0"/>
              <a:t>Quindi</a:t>
            </a:r>
            <a:endParaRPr lang="pt-BR" b="1" dirty="0" smtClean="0"/>
          </a:p>
          <a:p>
            <a:pPr marL="342900" indent="-342900" algn="just">
              <a:buAutoNum type="arabicPeriod"/>
            </a:pPr>
            <a:r>
              <a:rPr lang="pt-BR" b="1" dirty="0" smtClean="0"/>
              <a:t>Di </a:t>
            </a:r>
            <a:r>
              <a:rPr lang="pt-BR" b="1" dirty="0" err="1" smtClean="0"/>
              <a:t>dovè</a:t>
            </a:r>
            <a:r>
              <a:rPr lang="pt-BR" b="1" dirty="0" smtClean="0"/>
              <a:t>, </a:t>
            </a:r>
            <a:r>
              <a:rPr lang="pt-BR" b="1" dirty="0" err="1" smtClean="0"/>
              <a:t>di</a:t>
            </a:r>
            <a:r>
              <a:rPr lang="pt-BR" b="1" dirty="0" smtClean="0"/>
              <a:t> </a:t>
            </a:r>
            <a:r>
              <a:rPr lang="pt-BR" b="1" dirty="0" err="1" smtClean="0"/>
              <a:t>dove</a:t>
            </a:r>
            <a:r>
              <a:rPr lang="pt-BR" b="1" dirty="0" smtClean="0"/>
              <a:t> </a:t>
            </a:r>
            <a:r>
              <a:rPr lang="pt-BR" b="1" dirty="0" err="1" smtClean="0"/>
              <a:t>viene</a:t>
            </a:r>
            <a:r>
              <a:rPr lang="pt-BR" b="1" dirty="0" smtClean="0"/>
              <a:t>, Di </a:t>
            </a:r>
            <a:r>
              <a:rPr lang="pt-BR" b="1" dirty="0" err="1" smtClean="0"/>
              <a:t>dove</a:t>
            </a:r>
            <a:r>
              <a:rPr lang="pt-BR" b="1" dirty="0" smtClean="0"/>
              <a:t> sei, E </a:t>
            </a:r>
            <a:r>
              <a:rPr lang="pt-BR" b="1" dirty="0" err="1" smtClean="0"/>
              <a:t>di</a:t>
            </a:r>
            <a:r>
              <a:rPr lang="pt-BR" b="1" dirty="0" smtClean="0"/>
              <a:t> </a:t>
            </a:r>
            <a:r>
              <a:rPr lang="pt-BR" b="1" dirty="0" err="1" smtClean="0"/>
              <a:t>dovè</a:t>
            </a:r>
            <a:r>
              <a:rPr lang="pt-BR" b="1" dirty="0" smtClean="0"/>
              <a:t> </a:t>
            </a:r>
          </a:p>
          <a:p>
            <a:pPr marL="342900" indent="-342900" algn="just">
              <a:buAutoNum type="arabicPeriod"/>
            </a:pPr>
            <a:r>
              <a:rPr lang="pt-BR" b="1" dirty="0" smtClean="0"/>
              <a:t>Dove abita, Dove Vivi, Che, Chi, </a:t>
            </a:r>
            <a:r>
              <a:rPr lang="pt-BR" b="1" dirty="0" err="1" smtClean="0"/>
              <a:t>Qui</a:t>
            </a:r>
            <a:r>
              <a:rPr lang="pt-BR" b="1" dirty="0" smtClean="0"/>
              <a:t>, </a:t>
            </a:r>
            <a:r>
              <a:rPr lang="pt-BR" b="1" dirty="0" err="1" smtClean="0"/>
              <a:t>Qua</a:t>
            </a:r>
            <a:r>
              <a:rPr lang="pt-BR" b="1" dirty="0" smtClean="0"/>
              <a:t>, Dove </a:t>
            </a:r>
            <a:r>
              <a:rPr lang="pt-BR" b="1" dirty="0" err="1" smtClean="0"/>
              <a:t>va</a:t>
            </a:r>
            <a:r>
              <a:rPr lang="pt-BR" b="1" dirty="0" smtClean="0"/>
              <a:t>, </a:t>
            </a:r>
          </a:p>
          <a:p>
            <a:pPr marL="342900" indent="-342900" algn="just">
              <a:buAutoNum type="arabicPeriod"/>
            </a:pPr>
            <a:r>
              <a:rPr lang="pt-BR" b="1" dirty="0" smtClean="0"/>
              <a:t>Cosa </a:t>
            </a:r>
            <a:r>
              <a:rPr lang="pt-BR" b="1" dirty="0" err="1" smtClean="0"/>
              <a:t>vuoi</a:t>
            </a:r>
            <a:r>
              <a:rPr lang="pt-BR" b="1" dirty="0" smtClean="0"/>
              <a:t>, Cosa </a:t>
            </a:r>
            <a:r>
              <a:rPr lang="pt-BR" b="1" dirty="0" err="1" smtClean="0"/>
              <a:t>desidera</a:t>
            </a:r>
            <a:r>
              <a:rPr lang="pt-BR" b="1" dirty="0" smtClean="0"/>
              <a:t>, </a:t>
            </a:r>
            <a:r>
              <a:rPr lang="pt-BR" b="1" dirty="0" err="1" smtClean="0"/>
              <a:t>Vorrei</a:t>
            </a:r>
            <a:r>
              <a:rPr lang="pt-BR" b="1" dirty="0" smtClean="0"/>
              <a:t>, </a:t>
            </a:r>
            <a:r>
              <a:rPr lang="pt-BR" b="1" dirty="0" err="1" smtClean="0"/>
              <a:t>Piacere</a:t>
            </a:r>
            <a:r>
              <a:rPr lang="pt-BR" b="1" dirty="0" smtClean="0"/>
              <a:t>, Per </a:t>
            </a:r>
            <a:r>
              <a:rPr lang="pt-BR" b="1" dirty="0" err="1" smtClean="0"/>
              <a:t>favore</a:t>
            </a:r>
            <a:r>
              <a:rPr lang="pt-BR" b="1" dirty="0" smtClean="0"/>
              <a:t>, </a:t>
            </a:r>
          </a:p>
          <a:p>
            <a:pPr marL="342900" indent="-342900" algn="just">
              <a:buAutoNum type="arabicPeriod"/>
            </a:pPr>
            <a:r>
              <a:rPr lang="pt-BR" b="1" dirty="0" smtClean="0"/>
              <a:t>Certo, </a:t>
            </a:r>
            <a:r>
              <a:rPr lang="pt-BR" b="1" dirty="0" err="1" smtClean="0"/>
              <a:t>Grazie</a:t>
            </a:r>
            <a:r>
              <a:rPr lang="pt-BR" b="1" dirty="0" smtClean="0"/>
              <a:t>, </a:t>
            </a:r>
            <a:r>
              <a:rPr lang="pt-BR" b="1" dirty="0" err="1" smtClean="0"/>
              <a:t>Tanti</a:t>
            </a:r>
            <a:r>
              <a:rPr lang="pt-BR" b="1" dirty="0" smtClean="0"/>
              <a:t> </a:t>
            </a:r>
            <a:r>
              <a:rPr lang="pt-BR" b="1" dirty="0" err="1" smtClean="0"/>
              <a:t>Grazie</a:t>
            </a:r>
            <a:r>
              <a:rPr lang="pt-BR" b="1" dirty="0" smtClean="0"/>
              <a:t>, </a:t>
            </a:r>
            <a:r>
              <a:rPr lang="pt-BR" b="1" dirty="0" err="1" smtClean="0"/>
              <a:t>Grazie</a:t>
            </a:r>
            <a:r>
              <a:rPr lang="pt-BR" b="1" dirty="0" smtClean="0"/>
              <a:t> Mille, </a:t>
            </a:r>
            <a:r>
              <a:rPr lang="pt-BR" b="1" dirty="0" err="1" smtClean="0"/>
              <a:t>Beh</a:t>
            </a:r>
            <a:r>
              <a:rPr lang="pt-BR" b="1" dirty="0" smtClean="0"/>
              <a:t>, </a:t>
            </a:r>
            <a:r>
              <a:rPr lang="pt-BR" b="1" dirty="0" err="1" smtClean="0"/>
              <a:t>Mah</a:t>
            </a:r>
            <a:r>
              <a:rPr lang="pt-BR" b="1" dirty="0" smtClean="0"/>
              <a:t>, </a:t>
            </a:r>
            <a:r>
              <a:rPr lang="pt-BR" b="1" dirty="0" err="1" smtClean="0"/>
              <a:t>Pensi</a:t>
            </a:r>
            <a:r>
              <a:rPr lang="pt-BR" b="1" dirty="0" smtClean="0"/>
              <a:t>, </a:t>
            </a:r>
          </a:p>
          <a:p>
            <a:pPr marL="342900" indent="-342900" algn="just">
              <a:buAutoNum type="arabicPeriod"/>
            </a:pPr>
            <a:r>
              <a:rPr lang="pt-BR" b="1" dirty="0" smtClean="0"/>
              <a:t>Usa e </a:t>
            </a:r>
            <a:r>
              <a:rPr lang="pt-BR" b="1" dirty="0" err="1" smtClean="0"/>
              <a:t>geta</a:t>
            </a:r>
            <a:r>
              <a:rPr lang="pt-BR" b="1" dirty="0" smtClean="0"/>
              <a:t>, Da </a:t>
            </a:r>
            <a:r>
              <a:rPr lang="pt-BR" b="1" dirty="0"/>
              <a:t>ora in </a:t>
            </a:r>
            <a:r>
              <a:rPr lang="pt-BR" b="1" dirty="0" err="1"/>
              <a:t>poi</a:t>
            </a:r>
            <a:r>
              <a:rPr lang="pt-BR" b="1" dirty="0"/>
              <a:t> </a:t>
            </a:r>
            <a:r>
              <a:rPr lang="pt-BR" b="1" dirty="0" smtClean="0"/>
              <a:t>, </a:t>
            </a:r>
            <a:r>
              <a:rPr lang="pt-BR" b="1" dirty="0" err="1" smtClean="0"/>
              <a:t>Nè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808" y="1525966"/>
            <a:ext cx="4123776" cy="264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809" y="4327283"/>
            <a:ext cx="4123776" cy="230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64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6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0" y="651048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52</a:t>
            </a:r>
          </a:p>
          <a:p>
            <a:pPr algn="ctr"/>
            <a:r>
              <a:rPr lang="pt-BR" b="1" dirty="0" smtClean="0"/>
              <a:t>DIALOGO SEMPLICE – A1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69007" y="79489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21449" y="1649975"/>
            <a:ext cx="7870295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Federica</a:t>
            </a:r>
            <a:r>
              <a:rPr lang="pt-BR" dirty="0" smtClean="0"/>
              <a:t>    </a:t>
            </a:r>
            <a:r>
              <a:rPr lang="pt-BR" dirty="0" err="1" smtClean="0"/>
              <a:t>Ciao</a:t>
            </a:r>
            <a:r>
              <a:rPr lang="pt-BR" dirty="0" smtClean="0"/>
              <a:t> </a:t>
            </a:r>
            <a:r>
              <a:rPr lang="pt-BR" dirty="0" err="1" smtClean="0"/>
              <a:t>amica</a:t>
            </a:r>
            <a:r>
              <a:rPr lang="pt-BR" dirty="0" smtClean="0"/>
              <a:t> mia. Come </a:t>
            </a:r>
            <a:r>
              <a:rPr lang="pt-BR" dirty="0" err="1" smtClean="0"/>
              <a:t>stai</a:t>
            </a:r>
            <a:r>
              <a:rPr lang="pt-BR" dirty="0" smtClean="0"/>
              <a:t> </a:t>
            </a:r>
            <a:r>
              <a:rPr lang="pt-BR" dirty="0" err="1" smtClean="0"/>
              <a:t>oggi</a:t>
            </a:r>
            <a:r>
              <a:rPr lang="pt-BR" dirty="0" smtClean="0"/>
              <a:t>?</a:t>
            </a:r>
          </a:p>
          <a:p>
            <a:r>
              <a:rPr lang="pt-BR" dirty="0" smtClean="0"/>
              <a:t>Roberta     </a:t>
            </a:r>
            <a:r>
              <a:rPr lang="pt-BR" dirty="0" err="1" smtClean="0"/>
              <a:t>Ciao</a:t>
            </a:r>
            <a:r>
              <a:rPr lang="pt-BR" dirty="0" smtClean="0"/>
              <a:t> Fede. </a:t>
            </a:r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sto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bene. E tu?</a:t>
            </a:r>
          </a:p>
          <a:p>
            <a:r>
              <a:rPr lang="pt-BR" b="1" dirty="0" err="1" smtClean="0"/>
              <a:t>Federica</a:t>
            </a:r>
            <a:r>
              <a:rPr lang="pt-BR" dirty="0" smtClean="0"/>
              <a:t>    </a:t>
            </a:r>
            <a:r>
              <a:rPr lang="pt-BR" dirty="0" err="1" smtClean="0"/>
              <a:t>Sto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bene ora mia cara </a:t>
            </a:r>
            <a:r>
              <a:rPr lang="pt-BR" dirty="0" err="1" smtClean="0"/>
              <a:t>amica</a:t>
            </a:r>
            <a:r>
              <a:rPr lang="pt-BR" dirty="0" smtClean="0"/>
              <a:t>. </a:t>
            </a:r>
          </a:p>
          <a:p>
            <a:r>
              <a:rPr lang="pt-BR" dirty="0" smtClean="0"/>
              <a:t>Roberta     Cosa farai </a:t>
            </a:r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stasera</a:t>
            </a:r>
            <a:r>
              <a:rPr lang="pt-BR" dirty="0" smtClean="0"/>
              <a:t>? Dove vai?</a:t>
            </a:r>
          </a:p>
          <a:p>
            <a:r>
              <a:rPr lang="pt-BR" b="1" dirty="0" err="1" smtClean="0"/>
              <a:t>Federica</a:t>
            </a:r>
            <a:r>
              <a:rPr lang="pt-BR" dirty="0" smtClean="0"/>
              <a:t>    </a:t>
            </a:r>
            <a:r>
              <a:rPr lang="pt-BR" dirty="0" err="1" smtClean="0"/>
              <a:t>Beh</a:t>
            </a:r>
            <a:r>
              <a:rPr lang="pt-BR" dirty="0" smtClean="0"/>
              <a:t> .... </a:t>
            </a:r>
            <a:r>
              <a:rPr lang="pt-BR" dirty="0" err="1" smtClean="0"/>
              <a:t>Stasera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al cinema. E tu ... Che farai?</a:t>
            </a:r>
          </a:p>
          <a:p>
            <a:r>
              <a:rPr lang="pt-BR" dirty="0" smtClean="0"/>
              <a:t>Roberta     </a:t>
            </a:r>
            <a:r>
              <a:rPr lang="pt-BR" dirty="0" err="1" smtClean="0"/>
              <a:t>Sta</a:t>
            </a:r>
            <a:r>
              <a:rPr lang="pt-BR" dirty="0" smtClean="0"/>
              <a:t> </a:t>
            </a:r>
            <a:r>
              <a:rPr lang="pt-BR" dirty="0" err="1" smtClean="0"/>
              <a:t>notte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</a:t>
            </a:r>
            <a:r>
              <a:rPr lang="pt-BR" dirty="0" err="1" smtClean="0"/>
              <a:t>all’Università</a:t>
            </a:r>
            <a:r>
              <a:rPr lang="pt-BR" dirty="0" smtClean="0"/>
              <a:t>. </a:t>
            </a:r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lezione</a:t>
            </a:r>
            <a:r>
              <a:rPr lang="pt-BR" dirty="0" smtClean="0"/>
              <a:t>.</a:t>
            </a:r>
          </a:p>
          <a:p>
            <a:r>
              <a:rPr lang="pt-BR" b="1" dirty="0" err="1" smtClean="0"/>
              <a:t>Federica</a:t>
            </a:r>
            <a:r>
              <a:rPr lang="pt-BR" dirty="0" smtClean="0"/>
              <a:t>    Certo ... </a:t>
            </a:r>
            <a:r>
              <a:rPr lang="pt-BR" dirty="0" err="1" smtClean="0"/>
              <a:t>Allora</a:t>
            </a:r>
            <a:r>
              <a:rPr lang="pt-BR" dirty="0" smtClean="0"/>
              <a:t>, </a:t>
            </a:r>
            <a:r>
              <a:rPr lang="pt-BR" dirty="0" err="1" smtClean="0"/>
              <a:t>arrivederci</a:t>
            </a:r>
            <a:r>
              <a:rPr lang="pt-BR" dirty="0" smtClean="0"/>
              <a:t>.</a:t>
            </a:r>
          </a:p>
          <a:p>
            <a:r>
              <a:rPr lang="pt-BR" dirty="0" smtClean="0"/>
              <a:t>Roberta     </a:t>
            </a:r>
            <a:r>
              <a:rPr lang="pt-BR" dirty="0" err="1" smtClean="0"/>
              <a:t>Addio</a:t>
            </a:r>
            <a:r>
              <a:rPr lang="pt-BR" dirty="0" smtClean="0"/>
              <a:t> </a:t>
            </a:r>
            <a:r>
              <a:rPr lang="pt-BR" dirty="0" err="1" smtClean="0"/>
              <a:t>carina</a:t>
            </a:r>
            <a:r>
              <a:rPr lang="pt-BR" dirty="0" smtClean="0"/>
              <a:t>. </a:t>
            </a:r>
            <a:r>
              <a:rPr lang="pt-BR" dirty="0" err="1" smtClean="0"/>
              <a:t>Ci</a:t>
            </a:r>
            <a:r>
              <a:rPr lang="pt-BR" dirty="0" smtClean="0"/>
              <a:t> </a:t>
            </a:r>
            <a:r>
              <a:rPr lang="pt-BR" dirty="0" err="1" smtClean="0"/>
              <a:t>vediamo</a:t>
            </a:r>
            <a:r>
              <a:rPr lang="pt-BR" dirty="0" smtClean="0"/>
              <a:t> a </a:t>
            </a:r>
            <a:r>
              <a:rPr lang="pt-BR" dirty="0" err="1" smtClean="0"/>
              <a:t>domani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eta entalhada para a direita 3"/>
          <p:cNvSpPr/>
          <p:nvPr/>
        </p:nvSpPr>
        <p:spPr>
          <a:xfrm>
            <a:off x="1527334" y="1802167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entalhada para a direita 12"/>
          <p:cNvSpPr/>
          <p:nvPr/>
        </p:nvSpPr>
        <p:spPr>
          <a:xfrm>
            <a:off x="1527334" y="2064546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entalhada para a direita 13"/>
          <p:cNvSpPr/>
          <p:nvPr/>
        </p:nvSpPr>
        <p:spPr>
          <a:xfrm>
            <a:off x="1527334" y="2334664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entalhada para a direita 14"/>
          <p:cNvSpPr/>
          <p:nvPr/>
        </p:nvSpPr>
        <p:spPr>
          <a:xfrm>
            <a:off x="1527334" y="260478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entalhada para a direita 15"/>
          <p:cNvSpPr/>
          <p:nvPr/>
        </p:nvSpPr>
        <p:spPr>
          <a:xfrm>
            <a:off x="1527334" y="2884445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entalhada para a direita 16"/>
          <p:cNvSpPr/>
          <p:nvPr/>
        </p:nvSpPr>
        <p:spPr>
          <a:xfrm>
            <a:off x="1527334" y="3164108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entalhada para a direita 17"/>
          <p:cNvSpPr/>
          <p:nvPr/>
        </p:nvSpPr>
        <p:spPr>
          <a:xfrm>
            <a:off x="1527334" y="3450103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entalhada para a direita 18"/>
          <p:cNvSpPr/>
          <p:nvPr/>
        </p:nvSpPr>
        <p:spPr>
          <a:xfrm>
            <a:off x="1527334" y="3698117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21450" y="4125034"/>
            <a:ext cx="787029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Chiara </a:t>
            </a:r>
            <a:r>
              <a:rPr lang="pt-BR" dirty="0" smtClean="0"/>
              <a:t>   </a:t>
            </a:r>
            <a:r>
              <a:rPr lang="pt-BR" dirty="0" err="1" smtClean="0"/>
              <a:t>Buongiono</a:t>
            </a:r>
            <a:r>
              <a:rPr lang="pt-BR" dirty="0" smtClean="0"/>
              <a:t> </a:t>
            </a:r>
            <a:r>
              <a:rPr lang="pt-BR" dirty="0" err="1" smtClean="0"/>
              <a:t>Signora</a:t>
            </a:r>
            <a:r>
              <a:rPr lang="pt-BR" dirty="0" smtClean="0"/>
              <a:t>. Cosa </a:t>
            </a:r>
            <a:r>
              <a:rPr lang="pt-BR" dirty="0" err="1" smtClean="0"/>
              <a:t>vuoi</a:t>
            </a:r>
            <a:r>
              <a:rPr lang="pt-BR" dirty="0" smtClean="0"/>
              <a:t>?</a:t>
            </a:r>
          </a:p>
          <a:p>
            <a:r>
              <a:rPr lang="pt-BR" dirty="0" err="1" smtClean="0"/>
              <a:t>Giullia</a:t>
            </a:r>
            <a:r>
              <a:rPr lang="pt-BR" dirty="0" smtClean="0"/>
              <a:t>     </a:t>
            </a:r>
            <a:r>
              <a:rPr lang="pt-BR" dirty="0" err="1" smtClean="0"/>
              <a:t>Buongiorno</a:t>
            </a:r>
            <a:r>
              <a:rPr lang="pt-BR" dirty="0" smtClean="0"/>
              <a:t>. </a:t>
            </a:r>
            <a:r>
              <a:rPr lang="pt-BR" dirty="0" err="1" smtClean="0"/>
              <a:t>Io</a:t>
            </a:r>
            <a:r>
              <a:rPr lang="pt-BR" dirty="0" smtClean="0"/>
              <a:t> </a:t>
            </a:r>
            <a:r>
              <a:rPr lang="pt-BR" dirty="0" err="1" smtClean="0"/>
              <a:t>voglio</a:t>
            </a:r>
            <a:r>
              <a:rPr lang="pt-BR" dirty="0" smtClean="0"/>
              <a:t> una </a:t>
            </a:r>
            <a:r>
              <a:rPr lang="pt-BR" dirty="0" err="1" smtClean="0"/>
              <a:t>informazione</a:t>
            </a:r>
            <a:r>
              <a:rPr lang="pt-BR" dirty="0" smtClean="0"/>
              <a:t>, prego.</a:t>
            </a:r>
          </a:p>
          <a:p>
            <a:r>
              <a:rPr lang="pt-BR" b="1" dirty="0" smtClean="0"/>
              <a:t>Chiara</a:t>
            </a:r>
            <a:r>
              <a:rPr lang="pt-BR" dirty="0" smtClean="0"/>
              <a:t>    </a:t>
            </a:r>
            <a:r>
              <a:rPr lang="pt-BR" dirty="0" err="1" smtClean="0"/>
              <a:t>Ovviamente</a:t>
            </a:r>
            <a:r>
              <a:rPr lang="pt-BR" dirty="0" smtClean="0"/>
              <a:t>. </a:t>
            </a:r>
            <a:r>
              <a:rPr lang="pt-BR" dirty="0" err="1" smtClean="0"/>
              <a:t>Dimmi</a:t>
            </a:r>
            <a:r>
              <a:rPr lang="pt-BR" dirty="0" smtClean="0"/>
              <a:t> ... </a:t>
            </a:r>
            <a:r>
              <a:rPr lang="pt-BR" dirty="0" err="1" smtClean="0"/>
              <a:t>Quale</a:t>
            </a:r>
            <a:r>
              <a:rPr lang="pt-BR" dirty="0" smtClean="0"/>
              <a:t> </a:t>
            </a:r>
            <a:r>
              <a:rPr lang="pt-BR" dirty="0" err="1" smtClean="0"/>
              <a:t>informazione</a:t>
            </a:r>
            <a:r>
              <a:rPr lang="pt-BR" dirty="0"/>
              <a:t> </a:t>
            </a:r>
            <a:r>
              <a:rPr lang="pt-BR" dirty="0" err="1" smtClean="0"/>
              <a:t>desidera</a:t>
            </a:r>
            <a:r>
              <a:rPr lang="pt-BR" dirty="0" smtClean="0"/>
              <a:t>?</a:t>
            </a:r>
          </a:p>
          <a:p>
            <a:r>
              <a:rPr lang="pt-BR" dirty="0" err="1" smtClean="0"/>
              <a:t>Giullia</a:t>
            </a:r>
            <a:r>
              <a:rPr lang="pt-BR" dirty="0" smtClean="0"/>
              <a:t>     Certo ... Dove posso </a:t>
            </a:r>
            <a:r>
              <a:rPr lang="pt-BR" dirty="0" err="1" smtClean="0"/>
              <a:t>trovare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albergo </a:t>
            </a:r>
            <a:r>
              <a:rPr lang="pt-BR" dirty="0" err="1" smtClean="0"/>
              <a:t>più</a:t>
            </a:r>
            <a:r>
              <a:rPr lang="pt-BR" dirty="0" smtClean="0"/>
              <a:t> </a:t>
            </a:r>
            <a:r>
              <a:rPr lang="pt-BR" dirty="0" err="1" smtClean="0"/>
              <a:t>vicino</a:t>
            </a:r>
            <a:r>
              <a:rPr lang="pt-BR" dirty="0" smtClean="0"/>
              <a:t> daqui?</a:t>
            </a:r>
          </a:p>
          <a:p>
            <a:r>
              <a:rPr lang="pt-BR" b="1" dirty="0" smtClean="0"/>
              <a:t>Chiara</a:t>
            </a:r>
            <a:r>
              <a:rPr lang="pt-BR" dirty="0" smtClean="0"/>
              <a:t>   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semplice</a:t>
            </a:r>
            <a:r>
              <a:rPr lang="pt-BR" dirty="0" smtClean="0"/>
              <a:t>. </a:t>
            </a:r>
            <a:r>
              <a:rPr lang="pt-BR" dirty="0" err="1" smtClean="0"/>
              <a:t>C’è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Hotel 100 </a:t>
            </a:r>
            <a:r>
              <a:rPr lang="pt-BR" dirty="0" err="1" smtClean="0"/>
              <a:t>metri</a:t>
            </a:r>
            <a:r>
              <a:rPr lang="pt-BR" dirty="0" smtClean="0"/>
              <a:t> daqui. É </a:t>
            </a:r>
            <a:r>
              <a:rPr lang="pt-BR" dirty="0" err="1" smtClean="0"/>
              <a:t>vicino</a:t>
            </a:r>
            <a:r>
              <a:rPr lang="pt-BR" dirty="0" smtClean="0"/>
              <a:t>. </a:t>
            </a:r>
          </a:p>
          <a:p>
            <a:r>
              <a:rPr lang="pt-BR" dirty="0" err="1" smtClean="0"/>
              <a:t>Giullia</a:t>
            </a:r>
            <a:r>
              <a:rPr lang="pt-BR" dirty="0" smtClean="0"/>
              <a:t>     </a:t>
            </a:r>
            <a:r>
              <a:rPr lang="pt-BR" dirty="0" err="1" smtClean="0"/>
              <a:t>Grazie</a:t>
            </a:r>
            <a:r>
              <a:rPr lang="pt-BR" dirty="0" smtClean="0"/>
              <a:t> </a:t>
            </a:r>
            <a:r>
              <a:rPr lang="pt-BR" dirty="0" err="1" smtClean="0"/>
              <a:t>amica</a:t>
            </a:r>
            <a:r>
              <a:rPr lang="pt-BR" dirty="0" smtClean="0"/>
              <a:t>. Hai </a:t>
            </a:r>
            <a:r>
              <a:rPr lang="pt-BR" dirty="0" err="1" smtClean="0"/>
              <a:t>qualche</a:t>
            </a:r>
            <a:r>
              <a:rPr lang="pt-BR" dirty="0" smtClean="0"/>
              <a:t> </a:t>
            </a:r>
            <a:r>
              <a:rPr lang="pt-BR" dirty="0" err="1" smtClean="0"/>
              <a:t>punto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riferimento</a:t>
            </a:r>
            <a:r>
              <a:rPr lang="pt-BR" dirty="0" smtClean="0"/>
              <a:t>?</a:t>
            </a:r>
          </a:p>
          <a:p>
            <a:r>
              <a:rPr lang="pt-BR" b="1" dirty="0" smtClean="0"/>
              <a:t>Chiara</a:t>
            </a:r>
            <a:r>
              <a:rPr lang="pt-BR" dirty="0" smtClean="0"/>
              <a:t>    Si.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accanto</a:t>
            </a:r>
            <a:r>
              <a:rPr lang="pt-BR" dirty="0" smtClean="0"/>
              <a:t> </a:t>
            </a:r>
            <a:r>
              <a:rPr lang="pt-BR" dirty="0" smtClean="0"/>
              <a:t>a </a:t>
            </a:r>
            <a:r>
              <a:rPr lang="pt-BR" dirty="0" err="1" smtClean="0"/>
              <a:t>quella</a:t>
            </a:r>
            <a:r>
              <a:rPr lang="pt-BR" dirty="0" smtClean="0"/>
              <a:t> </a:t>
            </a:r>
            <a:r>
              <a:rPr lang="pt-BR" dirty="0" err="1" smtClean="0"/>
              <a:t>farmacia</a:t>
            </a:r>
            <a:r>
              <a:rPr lang="pt-BR" dirty="0" smtClean="0"/>
              <a:t> li ... </a:t>
            </a:r>
            <a:r>
              <a:rPr lang="pt-BR" dirty="0" err="1" smtClean="0"/>
              <a:t>Vicino</a:t>
            </a:r>
            <a:r>
              <a:rPr lang="pt-BR" dirty="0" smtClean="0"/>
              <a:t> </a:t>
            </a:r>
            <a:r>
              <a:rPr lang="pt-BR" dirty="0" err="1" smtClean="0"/>
              <a:t>alla</a:t>
            </a:r>
            <a:r>
              <a:rPr lang="pt-BR" dirty="0" smtClean="0"/>
              <a:t> </a:t>
            </a:r>
            <a:r>
              <a:rPr lang="pt-BR" dirty="0" err="1" smtClean="0"/>
              <a:t>chiesa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Giullia</a:t>
            </a:r>
            <a:r>
              <a:rPr lang="pt-BR" dirty="0" smtClean="0"/>
              <a:t>     Prego. </a:t>
            </a:r>
            <a:r>
              <a:rPr lang="pt-BR" dirty="0" err="1" smtClean="0"/>
              <a:t>Grazie</a:t>
            </a:r>
            <a:r>
              <a:rPr lang="pt-BR" dirty="0" smtClean="0"/>
              <a:t> per </a:t>
            </a:r>
            <a:r>
              <a:rPr lang="pt-BR" dirty="0" err="1" smtClean="0"/>
              <a:t>avermi</a:t>
            </a:r>
            <a:r>
              <a:rPr lang="pt-BR" dirty="0" smtClean="0"/>
              <a:t> </a:t>
            </a:r>
            <a:r>
              <a:rPr lang="pt-BR" dirty="0" err="1" smtClean="0"/>
              <a:t>aiutato</a:t>
            </a:r>
            <a:r>
              <a:rPr lang="pt-BR" dirty="0" smtClean="0"/>
              <a:t>. Non sono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questa</a:t>
            </a:r>
            <a:r>
              <a:rPr lang="pt-BR" dirty="0" smtClean="0"/>
              <a:t> </a:t>
            </a:r>
            <a:r>
              <a:rPr lang="pt-BR" dirty="0" err="1" smtClean="0"/>
              <a:t>città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3" name="Seta entalhada para a direita 22"/>
          <p:cNvSpPr/>
          <p:nvPr/>
        </p:nvSpPr>
        <p:spPr>
          <a:xfrm>
            <a:off x="1289117" y="4285338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 entalhada para a direita 23"/>
          <p:cNvSpPr/>
          <p:nvPr/>
        </p:nvSpPr>
        <p:spPr>
          <a:xfrm>
            <a:off x="1289117" y="4552174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entalhada para a direita 24"/>
          <p:cNvSpPr/>
          <p:nvPr/>
        </p:nvSpPr>
        <p:spPr>
          <a:xfrm>
            <a:off x="1289117" y="4819010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entalhada para a direita 25"/>
          <p:cNvSpPr/>
          <p:nvPr/>
        </p:nvSpPr>
        <p:spPr>
          <a:xfrm>
            <a:off x="1289117" y="5359348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entalhada para a direita 26"/>
          <p:cNvSpPr/>
          <p:nvPr/>
        </p:nvSpPr>
        <p:spPr>
          <a:xfrm>
            <a:off x="1289117" y="5092277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entalhada para a direita 27"/>
          <p:cNvSpPr/>
          <p:nvPr/>
        </p:nvSpPr>
        <p:spPr>
          <a:xfrm>
            <a:off x="1289117" y="5626419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entalhada para a direita 28"/>
          <p:cNvSpPr/>
          <p:nvPr/>
        </p:nvSpPr>
        <p:spPr>
          <a:xfrm>
            <a:off x="1299850" y="5923356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entalhada para a direita 29"/>
          <p:cNvSpPr/>
          <p:nvPr/>
        </p:nvSpPr>
        <p:spPr>
          <a:xfrm>
            <a:off x="1291347" y="6167027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52" y="1649975"/>
            <a:ext cx="3734624" cy="230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52" y="4142299"/>
            <a:ext cx="3734624" cy="22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737" y="0"/>
            <a:ext cx="188726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6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49497" y="676927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52</a:t>
            </a:r>
          </a:p>
          <a:p>
            <a:pPr algn="ctr"/>
            <a:r>
              <a:rPr lang="pt-BR" b="1" dirty="0" smtClean="0"/>
              <a:t>DIALOGO SEMPLICE – A1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88115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14539" y="1639448"/>
            <a:ext cx="826460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Sofia</a:t>
            </a:r>
            <a:r>
              <a:rPr lang="pt-BR" dirty="0" smtClean="0"/>
              <a:t>         </a:t>
            </a:r>
            <a:r>
              <a:rPr lang="pt-BR" dirty="0" err="1" smtClean="0"/>
              <a:t>Buon</a:t>
            </a:r>
            <a:r>
              <a:rPr lang="pt-BR" dirty="0" smtClean="0"/>
              <a:t> </a:t>
            </a:r>
            <a:r>
              <a:rPr lang="pt-BR" dirty="0" err="1" smtClean="0"/>
              <a:t>pomeriggio</a:t>
            </a:r>
            <a:r>
              <a:rPr lang="pt-BR" dirty="0" smtClean="0"/>
              <a:t>. Come ti </a:t>
            </a:r>
            <a:r>
              <a:rPr lang="pt-BR" dirty="0" err="1" smtClean="0"/>
              <a:t>chiami</a:t>
            </a:r>
            <a:r>
              <a:rPr lang="pt-BR" dirty="0" smtClean="0"/>
              <a:t>?</a:t>
            </a:r>
          </a:p>
          <a:p>
            <a:r>
              <a:rPr lang="pt-BR" dirty="0" smtClean="0"/>
              <a:t>Aurora      Mi </a:t>
            </a:r>
            <a:r>
              <a:rPr lang="pt-BR" dirty="0" err="1" smtClean="0"/>
              <a:t>chiamo</a:t>
            </a:r>
            <a:r>
              <a:rPr lang="pt-BR" dirty="0" smtClean="0"/>
              <a:t> Aurora, Aurora </a:t>
            </a:r>
            <a:r>
              <a:rPr lang="pt-BR" dirty="0" err="1" smtClean="0"/>
              <a:t>Felinni</a:t>
            </a:r>
            <a:r>
              <a:rPr lang="pt-BR" dirty="0" smtClean="0"/>
              <a:t>. E tu. Come ti </a:t>
            </a:r>
            <a:r>
              <a:rPr lang="pt-BR" dirty="0" err="1" smtClean="0"/>
              <a:t>chiami</a:t>
            </a:r>
            <a:r>
              <a:rPr lang="pt-BR" dirty="0" smtClean="0"/>
              <a:t>?</a:t>
            </a:r>
          </a:p>
          <a:p>
            <a:r>
              <a:rPr lang="pt-BR" b="1" dirty="0" smtClean="0"/>
              <a:t>Sofia       </a:t>
            </a:r>
            <a:r>
              <a:rPr lang="pt-BR" dirty="0" smtClean="0"/>
              <a:t>. Mi </a:t>
            </a:r>
            <a:r>
              <a:rPr lang="pt-BR" dirty="0" err="1" smtClean="0"/>
              <a:t>chiamo</a:t>
            </a:r>
            <a:r>
              <a:rPr lang="pt-BR" dirty="0" smtClean="0"/>
              <a:t> Sofia, Sofia </a:t>
            </a:r>
            <a:r>
              <a:rPr lang="pt-BR" dirty="0" err="1" smtClean="0"/>
              <a:t>Contti</a:t>
            </a:r>
            <a:r>
              <a:rPr lang="pt-BR" dirty="0" smtClean="0"/>
              <a:t>. </a:t>
            </a:r>
            <a:r>
              <a:rPr lang="pt-BR" dirty="0" err="1" smtClean="0"/>
              <a:t>Puoi</a:t>
            </a:r>
            <a:r>
              <a:rPr lang="pt-BR" dirty="0" smtClean="0"/>
              <a:t> </a:t>
            </a:r>
            <a:r>
              <a:rPr lang="pt-BR" dirty="0" err="1" smtClean="0"/>
              <a:t>dirmi</a:t>
            </a:r>
            <a:r>
              <a:rPr lang="pt-BR" dirty="0" smtClean="0"/>
              <a:t> quanti </a:t>
            </a:r>
            <a:r>
              <a:rPr lang="pt-BR" dirty="0" err="1" smtClean="0"/>
              <a:t>anni</a:t>
            </a:r>
            <a:r>
              <a:rPr lang="pt-BR" dirty="0" smtClean="0"/>
              <a:t> </a:t>
            </a:r>
            <a:r>
              <a:rPr lang="pt-BR" dirty="0" err="1" smtClean="0"/>
              <a:t>hai</a:t>
            </a:r>
            <a:r>
              <a:rPr lang="pt-BR" dirty="0" smtClean="0"/>
              <a:t>?</a:t>
            </a:r>
          </a:p>
          <a:p>
            <a:r>
              <a:rPr lang="pt-BR" dirty="0" smtClean="0"/>
              <a:t>Aurora      Si, certo </a:t>
            </a:r>
            <a:r>
              <a:rPr lang="pt-BR" dirty="0" err="1" smtClean="0"/>
              <a:t>che</a:t>
            </a:r>
            <a:r>
              <a:rPr lang="pt-BR" dirty="0" smtClean="0"/>
              <a:t> posso. Ho </a:t>
            </a:r>
            <a:r>
              <a:rPr lang="pt-BR" dirty="0" err="1" smtClean="0"/>
              <a:t>ventun’anni</a:t>
            </a:r>
            <a:r>
              <a:rPr lang="pt-BR" dirty="0" smtClean="0"/>
              <a:t>. E tu ... Qual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tua </a:t>
            </a:r>
            <a:r>
              <a:rPr lang="pt-BR" dirty="0" err="1" smtClean="0"/>
              <a:t>età</a:t>
            </a:r>
            <a:r>
              <a:rPr lang="pt-BR" dirty="0" smtClean="0"/>
              <a:t>?</a:t>
            </a:r>
          </a:p>
          <a:p>
            <a:r>
              <a:rPr lang="pt-BR" b="1" dirty="0" smtClean="0"/>
              <a:t>Sofia    </a:t>
            </a:r>
            <a:r>
              <a:rPr lang="pt-BR" dirty="0" smtClean="0"/>
              <a:t>     Sono Giovane. Ho solo </a:t>
            </a:r>
            <a:r>
              <a:rPr lang="pt-BR" dirty="0" err="1" smtClean="0"/>
              <a:t>dodici</a:t>
            </a:r>
            <a:r>
              <a:rPr lang="pt-BR" dirty="0" smtClean="0"/>
              <a:t> </a:t>
            </a:r>
            <a:r>
              <a:rPr lang="pt-BR" dirty="0" err="1" smtClean="0"/>
              <a:t>anni</a:t>
            </a:r>
            <a:r>
              <a:rPr lang="pt-BR" dirty="0" smtClean="0"/>
              <a:t>. </a:t>
            </a:r>
            <a:r>
              <a:rPr lang="pt-BR" dirty="0" err="1" smtClean="0"/>
              <a:t>Nè</a:t>
            </a:r>
            <a:r>
              <a:rPr lang="pt-BR" dirty="0" smtClean="0"/>
              <a:t> </a:t>
            </a:r>
            <a:r>
              <a:rPr lang="pt-BR" dirty="0" err="1" smtClean="0"/>
              <a:t>compirò</a:t>
            </a:r>
            <a:r>
              <a:rPr lang="pt-BR" dirty="0" smtClean="0"/>
              <a:t> </a:t>
            </a:r>
            <a:r>
              <a:rPr lang="pt-BR" dirty="0" err="1" smtClean="0"/>
              <a:t>tredici</a:t>
            </a:r>
            <a:r>
              <a:rPr lang="pt-BR" dirty="0" smtClean="0"/>
              <a:t> a </a:t>
            </a:r>
            <a:r>
              <a:rPr lang="pt-BR" dirty="0" err="1" smtClean="0"/>
              <a:t>luglio</a:t>
            </a:r>
            <a:r>
              <a:rPr lang="pt-BR" dirty="0" smtClean="0"/>
              <a:t>.</a:t>
            </a:r>
          </a:p>
          <a:p>
            <a:r>
              <a:rPr lang="pt-BR" dirty="0" smtClean="0"/>
              <a:t>Aurora      Che </a:t>
            </a:r>
            <a:r>
              <a:rPr lang="pt-BR" dirty="0" err="1" smtClean="0"/>
              <a:t>bello</a:t>
            </a:r>
            <a:r>
              <a:rPr lang="pt-BR" dirty="0" smtClean="0"/>
              <a:t>. </a:t>
            </a:r>
            <a:r>
              <a:rPr lang="pt-BR" dirty="0" err="1" smtClean="0"/>
              <a:t>Sta</a:t>
            </a:r>
            <a:r>
              <a:rPr lang="pt-BR" dirty="0" smtClean="0"/>
              <a:t> organizando una festa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compleanno</a:t>
            </a:r>
            <a:r>
              <a:rPr lang="pt-BR" dirty="0" smtClean="0"/>
              <a:t>?</a:t>
            </a:r>
          </a:p>
          <a:p>
            <a:r>
              <a:rPr lang="pt-BR" b="1" dirty="0" smtClean="0"/>
              <a:t>Sofia    </a:t>
            </a:r>
            <a:r>
              <a:rPr lang="pt-BR" dirty="0" smtClean="0"/>
              <a:t>     </a:t>
            </a:r>
            <a:r>
              <a:rPr lang="pt-BR" dirty="0" err="1" smtClean="0"/>
              <a:t>Ovviamente</a:t>
            </a:r>
            <a:r>
              <a:rPr lang="pt-BR" dirty="0" smtClean="0"/>
              <a:t>. </a:t>
            </a:r>
            <a:r>
              <a:rPr lang="pt-BR" dirty="0" err="1" smtClean="0"/>
              <a:t>Sarà</a:t>
            </a:r>
            <a:r>
              <a:rPr lang="pt-BR" dirty="0" smtClean="0"/>
              <a:t> a casa mia. Sei </a:t>
            </a:r>
            <a:r>
              <a:rPr lang="pt-BR" dirty="0" err="1" smtClean="0"/>
              <a:t>invitata</a:t>
            </a:r>
            <a:r>
              <a:rPr lang="pt-BR" dirty="0" smtClean="0"/>
              <a:t>. </a:t>
            </a:r>
            <a:r>
              <a:rPr lang="pt-BR" dirty="0" err="1" smtClean="0"/>
              <a:t>Ci</a:t>
            </a:r>
            <a:r>
              <a:rPr lang="pt-BR" dirty="0" smtClean="0"/>
              <a:t> </a:t>
            </a:r>
            <a:r>
              <a:rPr lang="pt-BR" dirty="0" err="1" smtClean="0"/>
              <a:t>andrai</a:t>
            </a:r>
            <a:r>
              <a:rPr lang="pt-BR" dirty="0" smtClean="0"/>
              <a:t>?</a:t>
            </a:r>
          </a:p>
          <a:p>
            <a:r>
              <a:rPr lang="pt-BR" dirty="0" smtClean="0"/>
              <a:t>Aurora      Certo </a:t>
            </a:r>
            <a:r>
              <a:rPr lang="pt-BR" dirty="0" err="1" smtClean="0"/>
              <a:t>che</a:t>
            </a:r>
            <a:r>
              <a:rPr lang="pt-BR" dirty="0" smtClean="0"/>
              <a:t> si. Non </a:t>
            </a:r>
            <a:r>
              <a:rPr lang="pt-BR" dirty="0" err="1" smtClean="0"/>
              <a:t>perderò</a:t>
            </a:r>
            <a:r>
              <a:rPr lang="pt-BR" dirty="0" smtClean="0"/>
              <a:t> </a:t>
            </a:r>
            <a:r>
              <a:rPr lang="pt-BR" dirty="0" err="1" smtClean="0"/>
              <a:t>questa</a:t>
            </a:r>
            <a:r>
              <a:rPr lang="pt-BR" dirty="0" smtClean="0"/>
              <a:t> festa per </a:t>
            </a:r>
            <a:r>
              <a:rPr lang="pt-BR" dirty="0" err="1" smtClean="0"/>
              <a:t>niente</a:t>
            </a:r>
            <a:r>
              <a:rPr lang="pt-BR" dirty="0" smtClean="0"/>
              <a:t> al mondo.</a:t>
            </a:r>
            <a:endParaRPr lang="pt-BR" dirty="0"/>
          </a:p>
        </p:txBody>
      </p:sp>
      <p:sp>
        <p:nvSpPr>
          <p:cNvPr id="4" name="Seta entalhada para a direita 3"/>
          <p:cNvSpPr/>
          <p:nvPr/>
        </p:nvSpPr>
        <p:spPr>
          <a:xfrm>
            <a:off x="1299850" y="1793043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entalhada para a direita 12"/>
          <p:cNvSpPr/>
          <p:nvPr/>
        </p:nvSpPr>
        <p:spPr>
          <a:xfrm>
            <a:off x="1317980" y="2073786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entalhada para a direita 13"/>
          <p:cNvSpPr/>
          <p:nvPr/>
        </p:nvSpPr>
        <p:spPr>
          <a:xfrm>
            <a:off x="1299850" y="2353449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entalhada para a direita 14"/>
          <p:cNvSpPr/>
          <p:nvPr/>
        </p:nvSpPr>
        <p:spPr>
          <a:xfrm>
            <a:off x="1299850" y="262982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entalhada para a direita 15"/>
          <p:cNvSpPr/>
          <p:nvPr/>
        </p:nvSpPr>
        <p:spPr>
          <a:xfrm>
            <a:off x="1299850" y="2893552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entalhada para a direita 16"/>
          <p:cNvSpPr/>
          <p:nvPr/>
        </p:nvSpPr>
        <p:spPr>
          <a:xfrm>
            <a:off x="1300599" y="317291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entalhada para a direita 17"/>
          <p:cNvSpPr/>
          <p:nvPr/>
        </p:nvSpPr>
        <p:spPr>
          <a:xfrm>
            <a:off x="1300599" y="3452575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entalhada para a direita 18"/>
          <p:cNvSpPr/>
          <p:nvPr/>
        </p:nvSpPr>
        <p:spPr>
          <a:xfrm>
            <a:off x="1317980" y="3732238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314539" y="4311718"/>
            <a:ext cx="826460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Alexandra </a:t>
            </a:r>
            <a:r>
              <a:rPr lang="pt-BR" dirty="0" smtClean="0"/>
              <a:t>   </a:t>
            </a:r>
            <a:r>
              <a:rPr lang="pt-BR" dirty="0" err="1" smtClean="0"/>
              <a:t>Buonasera</a:t>
            </a:r>
            <a:r>
              <a:rPr lang="pt-BR" dirty="0"/>
              <a:t> </a:t>
            </a:r>
            <a:r>
              <a:rPr lang="pt-BR" dirty="0" err="1" smtClean="0"/>
              <a:t>Collega</a:t>
            </a:r>
            <a:r>
              <a:rPr lang="pt-BR" dirty="0" smtClean="0"/>
              <a:t>. </a:t>
            </a:r>
            <a:r>
              <a:rPr lang="pt-BR" dirty="0" err="1" smtClean="0"/>
              <a:t>Puoi</a:t>
            </a:r>
            <a:r>
              <a:rPr lang="pt-BR" dirty="0" smtClean="0"/>
              <a:t> </a:t>
            </a:r>
            <a:r>
              <a:rPr lang="pt-BR" dirty="0" err="1" smtClean="0"/>
              <a:t>dirmi</a:t>
            </a:r>
            <a:r>
              <a:rPr lang="pt-BR" dirty="0" smtClean="0"/>
              <a:t> </a:t>
            </a:r>
            <a:r>
              <a:rPr lang="pt-BR" dirty="0" err="1" smtClean="0"/>
              <a:t>dove</a:t>
            </a:r>
            <a:r>
              <a:rPr lang="pt-BR" dirty="0" smtClean="0"/>
              <a:t> vivi.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qui</a:t>
            </a:r>
            <a:r>
              <a:rPr lang="pt-BR" dirty="0" smtClean="0"/>
              <a:t> a Genova? </a:t>
            </a:r>
          </a:p>
          <a:p>
            <a:r>
              <a:rPr lang="pt-BR" dirty="0" smtClean="0"/>
              <a:t>Giovanna     </a:t>
            </a:r>
            <a:r>
              <a:rPr lang="pt-BR" dirty="0" err="1" smtClean="0"/>
              <a:t>Buona</a:t>
            </a:r>
            <a:r>
              <a:rPr lang="pt-BR" dirty="0" smtClean="0"/>
              <a:t> </a:t>
            </a:r>
            <a:r>
              <a:rPr lang="pt-BR" dirty="0" err="1" smtClean="0"/>
              <a:t>sera</a:t>
            </a:r>
            <a:r>
              <a:rPr lang="pt-BR" dirty="0" smtClean="0"/>
              <a:t> </a:t>
            </a:r>
            <a:r>
              <a:rPr lang="pt-BR" dirty="0" err="1" smtClean="0"/>
              <a:t>amica</a:t>
            </a:r>
            <a:r>
              <a:rPr lang="pt-BR" dirty="0" smtClean="0"/>
              <a:t>. Si ... Abito </a:t>
            </a:r>
            <a:r>
              <a:rPr lang="pt-BR" dirty="0" err="1" smtClean="0"/>
              <a:t>qui</a:t>
            </a:r>
            <a:r>
              <a:rPr lang="pt-BR" dirty="0" smtClean="0"/>
              <a:t> a Genova </a:t>
            </a:r>
            <a:r>
              <a:rPr lang="pt-BR" dirty="0" err="1" smtClean="0"/>
              <a:t>diece</a:t>
            </a:r>
            <a:r>
              <a:rPr lang="pt-BR" dirty="0" smtClean="0"/>
              <a:t> </a:t>
            </a:r>
            <a:r>
              <a:rPr lang="pt-BR" dirty="0" err="1" smtClean="0"/>
              <a:t>anni</a:t>
            </a:r>
            <a:r>
              <a:rPr lang="pt-BR" dirty="0" smtClean="0"/>
              <a:t> </a:t>
            </a:r>
            <a:r>
              <a:rPr lang="pt-BR" dirty="0" err="1" smtClean="0"/>
              <a:t>fa</a:t>
            </a:r>
            <a:r>
              <a:rPr lang="pt-BR" dirty="0" smtClean="0"/>
              <a:t>.</a:t>
            </a:r>
          </a:p>
          <a:p>
            <a:r>
              <a:rPr lang="pt-BR" b="1" dirty="0" smtClean="0"/>
              <a:t>Alexandra</a:t>
            </a:r>
            <a:r>
              <a:rPr lang="pt-BR" dirty="0" smtClean="0"/>
              <a:t>    E </a:t>
            </a:r>
            <a:r>
              <a:rPr lang="pt-BR" dirty="0" err="1" smtClean="0"/>
              <a:t>puoi</a:t>
            </a:r>
            <a:r>
              <a:rPr lang="pt-BR" dirty="0" smtClean="0"/>
              <a:t> </a:t>
            </a:r>
            <a:r>
              <a:rPr lang="pt-BR" dirty="0" err="1" smtClean="0"/>
              <a:t>dirmi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tuo</a:t>
            </a:r>
            <a:r>
              <a:rPr lang="pt-BR" dirty="0" smtClean="0"/>
              <a:t> </a:t>
            </a:r>
            <a:r>
              <a:rPr lang="pt-BR" dirty="0" err="1" smtClean="0"/>
              <a:t>indirizzo</a:t>
            </a:r>
            <a:r>
              <a:rPr lang="pt-BR" dirty="0" smtClean="0"/>
              <a:t>?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lontano</a:t>
            </a:r>
            <a:r>
              <a:rPr lang="pt-BR" dirty="0" smtClean="0"/>
              <a:t> da </a:t>
            </a:r>
            <a:r>
              <a:rPr lang="pt-BR" dirty="0" err="1" smtClean="0"/>
              <a:t>qui</a:t>
            </a:r>
            <a:r>
              <a:rPr lang="pt-BR" dirty="0" smtClean="0"/>
              <a:t>?</a:t>
            </a:r>
          </a:p>
          <a:p>
            <a:r>
              <a:rPr lang="pt-BR" dirty="0" smtClean="0"/>
              <a:t>Giovanna     Certo </a:t>
            </a:r>
            <a:r>
              <a:rPr lang="pt-BR" dirty="0" err="1" smtClean="0"/>
              <a:t>che</a:t>
            </a:r>
            <a:r>
              <a:rPr lang="pt-BR" dirty="0" smtClean="0"/>
              <a:t> posso. Non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lontano</a:t>
            </a:r>
            <a:r>
              <a:rPr lang="pt-BR" dirty="0" smtClean="0"/>
              <a:t>. </a:t>
            </a:r>
            <a:r>
              <a:rPr lang="pt-BR" dirty="0" err="1" smtClean="0"/>
              <a:t>Io</a:t>
            </a:r>
            <a:r>
              <a:rPr lang="pt-BR" dirty="0" smtClean="0"/>
              <a:t> abito in via Dante, 200.</a:t>
            </a:r>
          </a:p>
          <a:p>
            <a:r>
              <a:rPr lang="pt-BR" b="1" dirty="0" smtClean="0"/>
              <a:t>Alexandra</a:t>
            </a:r>
            <a:r>
              <a:rPr lang="pt-BR" dirty="0" smtClean="0"/>
              <a:t>    Vero? Abito </a:t>
            </a:r>
            <a:r>
              <a:rPr lang="pt-BR" dirty="0" err="1" smtClean="0"/>
              <a:t>anch’io</a:t>
            </a:r>
            <a:r>
              <a:rPr lang="pt-BR" dirty="0" smtClean="0"/>
              <a:t> in </a:t>
            </a:r>
            <a:r>
              <a:rPr lang="pt-BR" dirty="0" err="1" smtClean="0"/>
              <a:t>questa</a:t>
            </a:r>
            <a:r>
              <a:rPr lang="pt-BR" dirty="0" smtClean="0"/>
              <a:t> via, 210. </a:t>
            </a:r>
            <a:r>
              <a:rPr lang="pt-BR" dirty="0" err="1" smtClean="0"/>
              <a:t>Siamo</a:t>
            </a:r>
            <a:r>
              <a:rPr lang="pt-BR" dirty="0" smtClean="0"/>
              <a:t> </a:t>
            </a:r>
            <a:r>
              <a:rPr lang="pt-BR" dirty="0" err="1" smtClean="0"/>
              <a:t>vicini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casa.</a:t>
            </a:r>
          </a:p>
          <a:p>
            <a:r>
              <a:rPr lang="pt-BR" dirty="0" smtClean="0"/>
              <a:t>Giovanna     Che </a:t>
            </a:r>
            <a:r>
              <a:rPr lang="pt-BR" dirty="0" err="1" smtClean="0"/>
              <a:t>meravigliosa</a:t>
            </a:r>
            <a:r>
              <a:rPr lang="pt-BR" dirty="0" smtClean="0"/>
              <a:t> </a:t>
            </a:r>
            <a:r>
              <a:rPr lang="pt-BR" dirty="0" err="1" smtClean="0"/>
              <a:t>coincidenza</a:t>
            </a:r>
            <a:r>
              <a:rPr lang="pt-BR" dirty="0" smtClean="0"/>
              <a:t>. </a:t>
            </a:r>
            <a:r>
              <a:rPr lang="pt-BR" dirty="0" err="1" smtClean="0"/>
              <a:t>Viviamo</a:t>
            </a:r>
            <a:r>
              <a:rPr lang="pt-BR" dirty="0" smtClean="0"/>
              <a:t> </a:t>
            </a:r>
            <a:r>
              <a:rPr lang="pt-BR" dirty="0" err="1" smtClean="0"/>
              <a:t>allora</a:t>
            </a:r>
            <a:r>
              <a:rPr lang="pt-BR" dirty="0" smtClean="0"/>
              <a:t> </a:t>
            </a:r>
            <a:r>
              <a:rPr lang="pt-BR" dirty="0" err="1" smtClean="0"/>
              <a:t>vicini</a:t>
            </a:r>
            <a:r>
              <a:rPr lang="pt-BR" dirty="0" smtClean="0"/>
              <a:t>, non </a:t>
            </a:r>
            <a:r>
              <a:rPr lang="pt-BR" dirty="0" err="1" smtClean="0"/>
              <a:t>è</a:t>
            </a:r>
            <a:r>
              <a:rPr lang="pt-BR" dirty="0" smtClean="0"/>
              <a:t>?</a:t>
            </a:r>
          </a:p>
          <a:p>
            <a:r>
              <a:rPr lang="pt-BR" b="1" dirty="0" smtClean="0"/>
              <a:t>Alexandra</a:t>
            </a:r>
            <a:r>
              <a:rPr lang="pt-BR" dirty="0" smtClean="0"/>
              <a:t>    </a:t>
            </a:r>
            <a:r>
              <a:rPr lang="pt-BR" dirty="0" err="1" smtClean="0"/>
              <a:t>Davvero</a:t>
            </a:r>
            <a:r>
              <a:rPr lang="pt-BR" dirty="0" smtClean="0"/>
              <a:t> </a:t>
            </a:r>
            <a:r>
              <a:rPr lang="pt-BR" dirty="0" err="1" smtClean="0"/>
              <a:t>che</a:t>
            </a:r>
            <a:r>
              <a:rPr lang="pt-BR" dirty="0" smtClean="0"/>
              <a:t> si </a:t>
            </a:r>
            <a:r>
              <a:rPr lang="pt-BR" dirty="0" err="1" smtClean="0"/>
              <a:t>amica</a:t>
            </a:r>
            <a:r>
              <a:rPr lang="pt-BR" dirty="0" smtClean="0"/>
              <a:t>. </a:t>
            </a:r>
            <a:r>
              <a:rPr lang="it-IT" dirty="0"/>
              <a:t>Viviamo vicini e non lo </a:t>
            </a:r>
            <a:r>
              <a:rPr lang="it-IT" dirty="0" smtClean="0"/>
              <a:t>sapevamo.</a:t>
            </a:r>
            <a:endParaRPr lang="pt-BR" dirty="0" smtClean="0"/>
          </a:p>
          <a:p>
            <a:r>
              <a:rPr lang="pt-BR" dirty="0" smtClean="0"/>
              <a:t>Giovanna    Bene ... Da ora in </a:t>
            </a:r>
            <a:r>
              <a:rPr lang="pt-BR" dirty="0" err="1" smtClean="0"/>
              <a:t>poi</a:t>
            </a:r>
            <a:r>
              <a:rPr lang="pt-BR" dirty="0" smtClean="0"/>
              <a:t> </a:t>
            </a:r>
            <a:r>
              <a:rPr lang="pt-BR" dirty="0" err="1" smtClean="0"/>
              <a:t>ci</a:t>
            </a:r>
            <a:r>
              <a:rPr lang="pt-BR" dirty="0" smtClean="0"/>
              <a:t> </a:t>
            </a:r>
            <a:r>
              <a:rPr lang="pt-BR" dirty="0" err="1" smtClean="0"/>
              <a:t>incontreremo</a:t>
            </a:r>
            <a:r>
              <a:rPr lang="pt-BR" dirty="0" smtClean="0"/>
              <a:t> </a:t>
            </a:r>
            <a:r>
              <a:rPr lang="pt-BR" dirty="0" err="1" smtClean="0"/>
              <a:t>più</a:t>
            </a:r>
            <a:r>
              <a:rPr lang="pt-BR" dirty="0" smtClean="0"/>
              <a:t> </a:t>
            </a:r>
            <a:r>
              <a:rPr lang="pt-BR" dirty="0" err="1" smtClean="0"/>
              <a:t>spesso</a:t>
            </a:r>
            <a:r>
              <a:rPr lang="pt-BR" dirty="0" smtClean="0"/>
              <a:t>. </a:t>
            </a:r>
            <a:r>
              <a:rPr lang="pt-BR" dirty="0" err="1" smtClean="0"/>
              <a:t>Addio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3" name="Seta entalhada para a direita 22"/>
          <p:cNvSpPr/>
          <p:nvPr/>
        </p:nvSpPr>
        <p:spPr>
          <a:xfrm>
            <a:off x="1607233" y="4496331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entalhada para a direita 24"/>
          <p:cNvSpPr/>
          <p:nvPr/>
        </p:nvSpPr>
        <p:spPr>
          <a:xfrm>
            <a:off x="1607233" y="4734210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entalhada para a direita 25"/>
          <p:cNvSpPr/>
          <p:nvPr/>
        </p:nvSpPr>
        <p:spPr>
          <a:xfrm>
            <a:off x="1607233" y="5269681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entalhada para a direita 26"/>
          <p:cNvSpPr/>
          <p:nvPr/>
        </p:nvSpPr>
        <p:spPr>
          <a:xfrm>
            <a:off x="1607233" y="5020257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entalhada para a direita 28"/>
          <p:cNvSpPr/>
          <p:nvPr/>
        </p:nvSpPr>
        <p:spPr>
          <a:xfrm>
            <a:off x="1578370" y="585045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entalhada para a direita 29"/>
          <p:cNvSpPr/>
          <p:nvPr/>
        </p:nvSpPr>
        <p:spPr>
          <a:xfrm>
            <a:off x="1592801" y="6113395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033" y="1639448"/>
            <a:ext cx="3487343" cy="231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Seta entalhada para a direita 30"/>
          <p:cNvSpPr/>
          <p:nvPr/>
        </p:nvSpPr>
        <p:spPr>
          <a:xfrm>
            <a:off x="1578370" y="6362819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entalhada para a direita 31"/>
          <p:cNvSpPr/>
          <p:nvPr/>
        </p:nvSpPr>
        <p:spPr>
          <a:xfrm>
            <a:off x="1592801" y="5571958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033" y="4300610"/>
            <a:ext cx="3454243" cy="231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737" y="0"/>
            <a:ext cx="188726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6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81521" y="594986"/>
            <a:ext cx="34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52</a:t>
            </a:r>
          </a:p>
          <a:p>
            <a:pPr algn="ctr"/>
            <a:r>
              <a:rPr lang="pt-BR" b="1" dirty="0" smtClean="0"/>
              <a:t>DIALOGO SEMPLICE – A1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41394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14539" y="1639448"/>
            <a:ext cx="834353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Marco</a:t>
            </a:r>
            <a:r>
              <a:rPr lang="pt-BR" dirty="0" smtClean="0"/>
              <a:t>       </a:t>
            </a:r>
            <a:r>
              <a:rPr lang="pt-BR" dirty="0" err="1" smtClean="0"/>
              <a:t>Buona</a:t>
            </a:r>
            <a:r>
              <a:rPr lang="pt-BR" dirty="0" smtClean="0"/>
              <a:t> </a:t>
            </a:r>
            <a:r>
              <a:rPr lang="pt-BR" dirty="0" err="1" smtClean="0"/>
              <a:t>serata</a:t>
            </a:r>
            <a:r>
              <a:rPr lang="pt-BR" dirty="0" smtClean="0"/>
              <a:t> mio </a:t>
            </a:r>
            <a:r>
              <a:rPr lang="pt-BR" dirty="0" err="1" smtClean="0"/>
              <a:t>amico</a:t>
            </a:r>
            <a:r>
              <a:rPr lang="pt-BR" dirty="0" smtClean="0"/>
              <a:t>. </a:t>
            </a:r>
            <a:r>
              <a:rPr lang="pt-BR" dirty="0" err="1" smtClean="0"/>
              <a:t>Conosci</a:t>
            </a:r>
            <a:r>
              <a:rPr lang="pt-BR" dirty="0" smtClean="0"/>
              <a:t> Paul, </a:t>
            </a:r>
            <a:r>
              <a:rPr lang="pt-BR" dirty="0" err="1" smtClean="0"/>
              <a:t>quello</a:t>
            </a:r>
            <a:r>
              <a:rPr lang="pt-BR" dirty="0" smtClean="0"/>
              <a:t> </a:t>
            </a:r>
            <a:r>
              <a:rPr lang="pt-BR" dirty="0" err="1" smtClean="0"/>
              <a:t>straniero</a:t>
            </a:r>
            <a:r>
              <a:rPr lang="pt-BR" dirty="0" smtClean="0"/>
              <a:t>?</a:t>
            </a:r>
          </a:p>
          <a:p>
            <a:r>
              <a:rPr lang="pt-BR" dirty="0" smtClean="0"/>
              <a:t>Paolo        </a:t>
            </a:r>
            <a:r>
              <a:rPr lang="pt-BR" dirty="0" err="1" smtClean="0"/>
              <a:t>Ovviamente</a:t>
            </a:r>
            <a:r>
              <a:rPr lang="pt-BR" dirty="0" smtClean="0"/>
              <a:t> </a:t>
            </a:r>
            <a:r>
              <a:rPr lang="pt-BR" dirty="0" err="1" smtClean="0"/>
              <a:t>che</a:t>
            </a:r>
            <a:r>
              <a:rPr lang="pt-BR" dirty="0" smtClean="0"/>
              <a:t> </a:t>
            </a:r>
            <a:r>
              <a:rPr lang="pt-BR" dirty="0" err="1" smtClean="0"/>
              <a:t>lo</a:t>
            </a:r>
            <a:r>
              <a:rPr lang="pt-BR" dirty="0" smtClean="0"/>
              <a:t> conosco. </a:t>
            </a:r>
            <a:r>
              <a:rPr lang="pt-BR" dirty="0" err="1" smtClean="0"/>
              <a:t>Perchè</a:t>
            </a:r>
            <a:r>
              <a:rPr lang="pt-BR" dirty="0" smtClean="0"/>
              <a:t>? </a:t>
            </a:r>
            <a:r>
              <a:rPr lang="pt-BR" dirty="0" err="1" smtClean="0"/>
              <a:t>C’è</a:t>
            </a:r>
            <a:r>
              <a:rPr lang="pt-BR" dirty="0" smtClean="0"/>
              <a:t> </a:t>
            </a:r>
            <a:r>
              <a:rPr lang="pt-BR" dirty="0" err="1" smtClean="0"/>
              <a:t>qualche</a:t>
            </a:r>
            <a:r>
              <a:rPr lang="pt-BR" dirty="0" smtClean="0"/>
              <a:t> problema?</a:t>
            </a:r>
          </a:p>
          <a:p>
            <a:r>
              <a:rPr lang="pt-BR" b="1" dirty="0" smtClean="0"/>
              <a:t>Marco      </a:t>
            </a:r>
            <a:r>
              <a:rPr lang="pt-BR" dirty="0" smtClean="0"/>
              <a:t>Certo </a:t>
            </a:r>
            <a:r>
              <a:rPr lang="pt-BR" dirty="0" err="1" smtClean="0"/>
              <a:t>che</a:t>
            </a:r>
            <a:r>
              <a:rPr lang="pt-BR" dirty="0" smtClean="0"/>
              <a:t> no. Devo </a:t>
            </a:r>
            <a:r>
              <a:rPr lang="pt-BR" dirty="0" err="1" smtClean="0"/>
              <a:t>sapere</a:t>
            </a:r>
            <a:r>
              <a:rPr lang="pt-BR" dirty="0" smtClean="0"/>
              <a:t> chi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lui</a:t>
            </a:r>
            <a:r>
              <a:rPr lang="pt-BR" dirty="0" smtClean="0"/>
              <a:t>.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smtClean="0"/>
              <a:t>importante per me.</a:t>
            </a:r>
          </a:p>
          <a:p>
            <a:r>
              <a:rPr lang="pt-BR" dirty="0" smtClean="0"/>
              <a:t>Paolo        </a:t>
            </a:r>
            <a:r>
              <a:rPr lang="pt-BR" dirty="0" err="1" smtClean="0"/>
              <a:t>Io</a:t>
            </a:r>
            <a:r>
              <a:rPr lang="pt-BR" dirty="0" smtClean="0"/>
              <a:t> Credo </a:t>
            </a:r>
            <a:r>
              <a:rPr lang="pt-BR" dirty="0" err="1" smtClean="0"/>
              <a:t>che</a:t>
            </a:r>
            <a:r>
              <a:rPr lang="pt-BR" dirty="0" smtClean="0"/>
              <a:t> </a:t>
            </a:r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Inglese, </a:t>
            </a:r>
            <a:r>
              <a:rPr lang="pt-BR" dirty="0" err="1" smtClean="0"/>
              <a:t>probabilmente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Londra</a:t>
            </a:r>
            <a:r>
              <a:rPr lang="pt-BR" dirty="0" smtClean="0"/>
              <a:t>. </a:t>
            </a:r>
          </a:p>
          <a:p>
            <a:r>
              <a:rPr lang="pt-BR" b="1" dirty="0" smtClean="0"/>
              <a:t>Marco    </a:t>
            </a:r>
            <a:r>
              <a:rPr lang="pt-BR" dirty="0" smtClean="0"/>
              <a:t>   Di </a:t>
            </a:r>
            <a:r>
              <a:rPr lang="pt-BR" dirty="0" err="1" smtClean="0"/>
              <a:t>dove</a:t>
            </a:r>
            <a:r>
              <a:rPr lang="pt-BR" dirty="0" smtClean="0"/>
              <a:t> </a:t>
            </a:r>
            <a:r>
              <a:rPr lang="pt-BR" dirty="0" err="1" smtClean="0"/>
              <a:t>viene</a:t>
            </a:r>
            <a:r>
              <a:rPr lang="pt-BR" dirty="0" smtClean="0"/>
              <a:t> </a:t>
            </a:r>
            <a:r>
              <a:rPr lang="pt-BR" dirty="0" err="1" smtClean="0"/>
              <a:t>stesso</a:t>
            </a:r>
            <a:r>
              <a:rPr lang="pt-BR" dirty="0" smtClean="0"/>
              <a:t>? Di </a:t>
            </a:r>
            <a:r>
              <a:rPr lang="pt-BR" dirty="0" err="1" smtClean="0"/>
              <a:t>Londra</a:t>
            </a:r>
            <a:r>
              <a:rPr lang="pt-BR" dirty="0" smtClean="0"/>
              <a:t>? </a:t>
            </a:r>
            <a:r>
              <a:rPr lang="pt-BR" dirty="0" err="1" smtClean="0"/>
              <a:t>Nè</a:t>
            </a:r>
            <a:r>
              <a:rPr lang="pt-BR" dirty="0" smtClean="0"/>
              <a:t> sei </a:t>
            </a:r>
            <a:r>
              <a:rPr lang="pt-BR" dirty="0" err="1" smtClean="0"/>
              <a:t>sicuro</a:t>
            </a:r>
            <a:r>
              <a:rPr lang="pt-BR" dirty="0" smtClean="0"/>
              <a:t>?</a:t>
            </a:r>
          </a:p>
          <a:p>
            <a:r>
              <a:rPr lang="pt-BR" dirty="0" smtClean="0"/>
              <a:t>Paolo        Certo </a:t>
            </a:r>
            <a:r>
              <a:rPr lang="pt-BR" dirty="0" err="1" smtClean="0"/>
              <a:t>che</a:t>
            </a:r>
            <a:r>
              <a:rPr lang="pt-BR" dirty="0" smtClean="0"/>
              <a:t> sono </a:t>
            </a:r>
            <a:r>
              <a:rPr lang="pt-BR" dirty="0" err="1" smtClean="0"/>
              <a:t>sicuro</a:t>
            </a:r>
            <a:r>
              <a:rPr lang="pt-BR" dirty="0" smtClean="0"/>
              <a:t>. </a:t>
            </a:r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Ingegnere</a:t>
            </a:r>
            <a:r>
              <a:rPr lang="pt-BR" dirty="0" smtClean="0"/>
              <a:t> </a:t>
            </a:r>
            <a:r>
              <a:rPr lang="pt-BR" dirty="0" err="1" smtClean="0"/>
              <a:t>Civille</a:t>
            </a:r>
            <a:r>
              <a:rPr lang="pt-BR" dirty="0" smtClean="0"/>
              <a:t> in </a:t>
            </a:r>
            <a:r>
              <a:rPr lang="pt-BR" dirty="0" err="1" smtClean="0"/>
              <a:t>Inghilterra</a:t>
            </a:r>
            <a:r>
              <a:rPr lang="pt-BR" dirty="0" smtClean="0"/>
              <a:t>.</a:t>
            </a:r>
          </a:p>
          <a:p>
            <a:r>
              <a:rPr lang="pt-BR" b="1" dirty="0" smtClean="0"/>
              <a:t>Marco    </a:t>
            </a:r>
            <a:r>
              <a:rPr lang="pt-BR" dirty="0" smtClean="0"/>
              <a:t>   </a:t>
            </a:r>
            <a:r>
              <a:rPr lang="pt-BR" dirty="0" err="1" smtClean="0"/>
              <a:t>Meno</a:t>
            </a:r>
            <a:r>
              <a:rPr lang="pt-BR" dirty="0" smtClean="0"/>
              <a:t> male per me. </a:t>
            </a:r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vuole</a:t>
            </a:r>
            <a:r>
              <a:rPr lang="pt-BR" dirty="0" smtClean="0"/>
              <a:t> </a:t>
            </a:r>
            <a:r>
              <a:rPr lang="pt-BR" dirty="0" err="1" smtClean="0"/>
              <a:t>essere</a:t>
            </a:r>
            <a:r>
              <a:rPr lang="pt-BR" dirty="0" smtClean="0"/>
              <a:t> mio amigo. Penso </a:t>
            </a:r>
            <a:r>
              <a:rPr lang="pt-BR" dirty="0" err="1" smtClean="0"/>
              <a:t>che</a:t>
            </a:r>
            <a:r>
              <a:rPr lang="pt-BR" dirty="0" smtClean="0"/>
              <a:t> ...</a:t>
            </a:r>
          </a:p>
          <a:p>
            <a:r>
              <a:rPr lang="pt-BR" dirty="0" smtClean="0"/>
              <a:t>Aurora      Non </a:t>
            </a:r>
            <a:r>
              <a:rPr lang="pt-BR" dirty="0" err="1" smtClean="0"/>
              <a:t>preoccuparti</a:t>
            </a:r>
            <a:r>
              <a:rPr lang="pt-BR" dirty="0" smtClean="0"/>
              <a:t>. Ho certeza </a:t>
            </a:r>
            <a:r>
              <a:rPr lang="pt-BR" dirty="0" err="1" smtClean="0"/>
              <a:t>che</a:t>
            </a:r>
            <a:r>
              <a:rPr lang="pt-BR" dirty="0" smtClean="0"/>
              <a:t> </a:t>
            </a:r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sará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buon</a:t>
            </a:r>
            <a:r>
              <a:rPr lang="pt-BR" dirty="0" smtClean="0"/>
              <a:t> </a:t>
            </a:r>
            <a:r>
              <a:rPr lang="pt-BR" dirty="0" err="1" smtClean="0"/>
              <a:t>amico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eta entalhada para a direita 3"/>
          <p:cNvSpPr/>
          <p:nvPr/>
        </p:nvSpPr>
        <p:spPr>
          <a:xfrm>
            <a:off x="1299850" y="1793043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entalhada para a direita 12"/>
          <p:cNvSpPr/>
          <p:nvPr/>
        </p:nvSpPr>
        <p:spPr>
          <a:xfrm>
            <a:off x="1317980" y="2073786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entalhada para a direita 13"/>
          <p:cNvSpPr/>
          <p:nvPr/>
        </p:nvSpPr>
        <p:spPr>
          <a:xfrm>
            <a:off x="1299850" y="2353449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entalhada para a direita 14"/>
          <p:cNvSpPr/>
          <p:nvPr/>
        </p:nvSpPr>
        <p:spPr>
          <a:xfrm>
            <a:off x="1299850" y="262982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entalhada para a direita 15"/>
          <p:cNvSpPr/>
          <p:nvPr/>
        </p:nvSpPr>
        <p:spPr>
          <a:xfrm>
            <a:off x="1299850" y="2893552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entalhada para a direita 16"/>
          <p:cNvSpPr/>
          <p:nvPr/>
        </p:nvSpPr>
        <p:spPr>
          <a:xfrm>
            <a:off x="1300599" y="317291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entalhada para a direita 17"/>
          <p:cNvSpPr/>
          <p:nvPr/>
        </p:nvSpPr>
        <p:spPr>
          <a:xfrm>
            <a:off x="1300599" y="3452575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entalhada para a direita 18"/>
          <p:cNvSpPr/>
          <p:nvPr/>
        </p:nvSpPr>
        <p:spPr>
          <a:xfrm>
            <a:off x="1317980" y="3732238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314539" y="4311718"/>
            <a:ext cx="826460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Giusepe</a:t>
            </a:r>
            <a:r>
              <a:rPr lang="pt-BR" b="1" dirty="0" smtClean="0"/>
              <a:t> </a:t>
            </a:r>
            <a:r>
              <a:rPr lang="pt-BR" dirty="0" smtClean="0"/>
              <a:t>       </a:t>
            </a:r>
            <a:r>
              <a:rPr lang="pt-BR" dirty="0" err="1" smtClean="0"/>
              <a:t>Ciao</a:t>
            </a:r>
            <a:r>
              <a:rPr lang="pt-BR" dirty="0"/>
              <a:t> </a:t>
            </a:r>
            <a:r>
              <a:rPr lang="pt-BR" dirty="0" err="1" smtClean="0"/>
              <a:t>amico</a:t>
            </a:r>
            <a:r>
              <a:rPr lang="pt-BR" dirty="0" smtClean="0"/>
              <a:t>. </a:t>
            </a:r>
            <a:r>
              <a:rPr lang="pt-BR" dirty="0" err="1" smtClean="0"/>
              <a:t>Io</a:t>
            </a:r>
            <a:r>
              <a:rPr lang="pt-BR" dirty="0" smtClean="0"/>
              <a:t> </a:t>
            </a:r>
            <a:r>
              <a:rPr lang="pt-BR" dirty="0" err="1" smtClean="0"/>
              <a:t>vorrei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gelato</a:t>
            </a:r>
            <a:r>
              <a:rPr lang="pt-BR" dirty="0" smtClean="0"/>
              <a:t> </a:t>
            </a:r>
            <a:r>
              <a:rPr lang="pt-BR" dirty="0" err="1" smtClean="0"/>
              <a:t>speciale</a:t>
            </a:r>
            <a:r>
              <a:rPr lang="pt-BR" dirty="0" smtClean="0"/>
              <a:t>. Che </a:t>
            </a:r>
            <a:r>
              <a:rPr lang="pt-BR" dirty="0" err="1" smtClean="0"/>
              <a:t>gusti</a:t>
            </a:r>
            <a:r>
              <a:rPr lang="pt-BR" dirty="0" smtClean="0"/>
              <a:t> </a:t>
            </a:r>
            <a:r>
              <a:rPr lang="pt-BR" dirty="0" err="1" smtClean="0"/>
              <a:t>avete</a:t>
            </a:r>
            <a:r>
              <a:rPr lang="pt-BR" dirty="0" smtClean="0"/>
              <a:t>? </a:t>
            </a:r>
          </a:p>
          <a:p>
            <a:r>
              <a:rPr lang="pt-BR" dirty="0" smtClean="0"/>
              <a:t>Michelle        </a:t>
            </a:r>
            <a:r>
              <a:rPr lang="pt-BR" dirty="0" err="1" smtClean="0"/>
              <a:t>Abbiamo</a:t>
            </a:r>
            <a:r>
              <a:rPr lang="pt-BR" dirty="0" smtClean="0"/>
              <a:t> solo </a:t>
            </a:r>
            <a:r>
              <a:rPr lang="pt-BR" dirty="0" err="1" smtClean="0"/>
              <a:t>tre</a:t>
            </a:r>
            <a:r>
              <a:rPr lang="pt-BR" dirty="0" smtClean="0"/>
              <a:t> </a:t>
            </a:r>
            <a:r>
              <a:rPr lang="pt-BR" dirty="0" err="1" smtClean="0"/>
              <a:t>gusti</a:t>
            </a:r>
            <a:r>
              <a:rPr lang="pt-BR" dirty="0" smtClean="0"/>
              <a:t>: </a:t>
            </a:r>
            <a:r>
              <a:rPr lang="pt-BR" dirty="0" err="1" smtClean="0"/>
              <a:t>Cioccolato</a:t>
            </a:r>
            <a:r>
              <a:rPr lang="pt-BR" dirty="0" smtClean="0"/>
              <a:t>, </a:t>
            </a:r>
            <a:r>
              <a:rPr lang="pt-BR" dirty="0" err="1" smtClean="0"/>
              <a:t>fragola</a:t>
            </a:r>
            <a:r>
              <a:rPr lang="pt-BR" dirty="0" smtClean="0"/>
              <a:t> e </a:t>
            </a:r>
            <a:r>
              <a:rPr lang="pt-BR" dirty="0" err="1" smtClean="0"/>
              <a:t>Pistacchio</a:t>
            </a:r>
            <a:r>
              <a:rPr lang="pt-BR" dirty="0" smtClean="0"/>
              <a:t>.</a:t>
            </a:r>
          </a:p>
          <a:p>
            <a:r>
              <a:rPr lang="pt-BR" b="1" dirty="0" err="1" smtClean="0"/>
              <a:t>Giusepe</a:t>
            </a:r>
            <a:r>
              <a:rPr lang="pt-BR" dirty="0" smtClean="0"/>
              <a:t>        Certo. </a:t>
            </a:r>
            <a:r>
              <a:rPr lang="pt-BR" dirty="0" err="1" smtClean="0"/>
              <a:t>Dammi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cono</a:t>
            </a:r>
            <a:r>
              <a:rPr lang="pt-BR" dirty="0" smtClean="0"/>
              <a:t> al </a:t>
            </a:r>
            <a:r>
              <a:rPr lang="pt-BR" dirty="0" err="1" smtClean="0"/>
              <a:t>cioccolato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Fragole</a:t>
            </a:r>
            <a:r>
              <a:rPr lang="pt-BR" dirty="0" smtClean="0"/>
              <a:t>, prego.</a:t>
            </a:r>
          </a:p>
          <a:p>
            <a:r>
              <a:rPr lang="pt-BR" dirty="0" smtClean="0"/>
              <a:t>Michelle        Bene ... </a:t>
            </a:r>
            <a:r>
              <a:rPr lang="pt-BR" dirty="0" err="1" smtClean="0"/>
              <a:t>Pronti</a:t>
            </a:r>
            <a:r>
              <a:rPr lang="pt-BR" dirty="0" smtClean="0"/>
              <a:t>.  </a:t>
            </a:r>
            <a:r>
              <a:rPr lang="pt-BR" dirty="0" err="1" smtClean="0"/>
              <a:t>Ecco</a:t>
            </a:r>
            <a:r>
              <a:rPr lang="pt-BR" dirty="0" smtClean="0"/>
              <a:t> </a:t>
            </a:r>
            <a:r>
              <a:rPr lang="pt-BR" dirty="0" err="1" smtClean="0"/>
              <a:t>qui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tuo</a:t>
            </a:r>
            <a:r>
              <a:rPr lang="pt-BR" dirty="0" smtClean="0"/>
              <a:t> </a:t>
            </a:r>
            <a:r>
              <a:rPr lang="pt-BR" dirty="0" err="1" smtClean="0"/>
              <a:t>gelato</a:t>
            </a:r>
            <a:r>
              <a:rPr lang="pt-BR" dirty="0" smtClean="0"/>
              <a:t>. </a:t>
            </a:r>
            <a:r>
              <a:rPr lang="pt-BR" dirty="0" err="1" smtClean="0"/>
              <a:t>Altro</a:t>
            </a:r>
            <a:r>
              <a:rPr lang="pt-BR" dirty="0" smtClean="0"/>
              <a:t> </a:t>
            </a:r>
            <a:r>
              <a:rPr lang="pt-BR" dirty="0" err="1" smtClean="0"/>
              <a:t>più</a:t>
            </a:r>
            <a:r>
              <a:rPr lang="pt-BR" dirty="0" smtClean="0"/>
              <a:t>? Una soda?</a:t>
            </a:r>
          </a:p>
          <a:p>
            <a:r>
              <a:rPr lang="pt-BR" b="1" dirty="0" err="1" smtClean="0"/>
              <a:t>Giusepe</a:t>
            </a:r>
            <a:r>
              <a:rPr lang="pt-BR" dirty="0" smtClean="0"/>
              <a:t>        Si, </a:t>
            </a:r>
            <a:r>
              <a:rPr lang="pt-BR" dirty="0" err="1" smtClean="0"/>
              <a:t>grazie</a:t>
            </a:r>
            <a:r>
              <a:rPr lang="pt-BR" dirty="0" smtClean="0"/>
              <a:t>. Una </a:t>
            </a:r>
            <a:r>
              <a:rPr lang="pt-BR" dirty="0" err="1" smtClean="0"/>
              <a:t>coca-cola</a:t>
            </a:r>
            <a:r>
              <a:rPr lang="pt-BR" dirty="0" smtClean="0"/>
              <a:t> e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bicchiere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ghiaccio</a:t>
            </a:r>
            <a:r>
              <a:rPr lang="pt-BR" dirty="0" smtClean="0"/>
              <a:t>.</a:t>
            </a:r>
          </a:p>
          <a:p>
            <a:r>
              <a:rPr lang="pt-BR" dirty="0" smtClean="0"/>
              <a:t>Michelle        </a:t>
            </a:r>
            <a:r>
              <a:rPr lang="pt-BR" dirty="0" err="1" smtClean="0"/>
              <a:t>Abbiamo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coca-cola</a:t>
            </a:r>
            <a:r>
              <a:rPr lang="pt-BR" dirty="0" smtClean="0"/>
              <a:t> solo in </a:t>
            </a:r>
            <a:r>
              <a:rPr lang="pt-BR" dirty="0" err="1" smtClean="0"/>
              <a:t>lattina</a:t>
            </a:r>
            <a:r>
              <a:rPr lang="pt-BR" dirty="0" smtClean="0"/>
              <a:t>, non in </a:t>
            </a:r>
            <a:r>
              <a:rPr lang="pt-BR" dirty="0" err="1" smtClean="0"/>
              <a:t>botiglia</a:t>
            </a:r>
            <a:r>
              <a:rPr lang="pt-BR" dirty="0" smtClean="0"/>
              <a:t>. Ok? </a:t>
            </a:r>
            <a:r>
              <a:rPr lang="pt-BR" b="1" dirty="0" err="1" smtClean="0"/>
              <a:t>Giusepe</a:t>
            </a:r>
            <a:r>
              <a:rPr lang="pt-BR" dirty="0" smtClean="0"/>
              <a:t>        </a:t>
            </a:r>
            <a:r>
              <a:rPr lang="pt-BR" dirty="0" err="1" smtClean="0"/>
              <a:t>Senza</a:t>
            </a:r>
            <a:r>
              <a:rPr lang="pt-BR" dirty="0" smtClean="0"/>
              <a:t> problema </a:t>
            </a:r>
            <a:r>
              <a:rPr lang="pt-BR" dirty="0" err="1" smtClean="0"/>
              <a:t>amico</a:t>
            </a:r>
            <a:r>
              <a:rPr lang="pt-BR" dirty="0" smtClean="0"/>
              <a:t>. </a:t>
            </a:r>
            <a:r>
              <a:rPr lang="pt-BR" dirty="0" err="1" smtClean="0"/>
              <a:t>Ma</a:t>
            </a:r>
            <a:r>
              <a:rPr lang="pt-BR" dirty="0" smtClean="0"/>
              <a:t> </a:t>
            </a:r>
            <a:r>
              <a:rPr lang="pt-BR" dirty="0" err="1" smtClean="0"/>
              <a:t>dammi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bicchiere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vetro</a:t>
            </a:r>
            <a:r>
              <a:rPr lang="pt-BR" dirty="0" smtClean="0"/>
              <a:t>.</a:t>
            </a:r>
          </a:p>
          <a:p>
            <a:r>
              <a:rPr lang="pt-BR" dirty="0" smtClean="0"/>
              <a:t>Michelle        </a:t>
            </a:r>
            <a:r>
              <a:rPr lang="pt-BR" dirty="0" err="1" smtClean="0"/>
              <a:t>Meglio</a:t>
            </a:r>
            <a:r>
              <a:rPr lang="pt-BR" dirty="0" smtClean="0"/>
              <a:t> cosi. </a:t>
            </a:r>
            <a:r>
              <a:rPr lang="pt-BR" dirty="0" err="1" smtClean="0"/>
              <a:t>Qui</a:t>
            </a:r>
            <a:r>
              <a:rPr lang="pt-BR" dirty="0" smtClean="0"/>
              <a:t> non </a:t>
            </a:r>
            <a:r>
              <a:rPr lang="pt-BR" dirty="0" err="1" smtClean="0"/>
              <a:t>abbiamo</a:t>
            </a:r>
            <a:r>
              <a:rPr lang="pt-BR" dirty="0" smtClean="0"/>
              <a:t> </a:t>
            </a:r>
            <a:r>
              <a:rPr lang="pt-BR" dirty="0" err="1" smtClean="0"/>
              <a:t>bicchiere</a:t>
            </a:r>
            <a:r>
              <a:rPr lang="pt-BR" dirty="0" smtClean="0"/>
              <a:t> usa e </a:t>
            </a:r>
            <a:r>
              <a:rPr lang="pt-BR" dirty="0" err="1" smtClean="0"/>
              <a:t>getta</a:t>
            </a:r>
            <a:r>
              <a:rPr lang="pt-BR" dirty="0" smtClean="0"/>
              <a:t>. </a:t>
            </a:r>
            <a:endParaRPr lang="pt-BR" dirty="0"/>
          </a:p>
        </p:txBody>
      </p:sp>
      <p:sp>
        <p:nvSpPr>
          <p:cNvPr id="23" name="Seta entalhada para a direita 22"/>
          <p:cNvSpPr/>
          <p:nvPr/>
        </p:nvSpPr>
        <p:spPr>
          <a:xfrm>
            <a:off x="1607233" y="4496331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entalhada para a direita 24"/>
          <p:cNvSpPr/>
          <p:nvPr/>
        </p:nvSpPr>
        <p:spPr>
          <a:xfrm>
            <a:off x="1607233" y="4734210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entalhada para a direita 25"/>
          <p:cNvSpPr/>
          <p:nvPr/>
        </p:nvSpPr>
        <p:spPr>
          <a:xfrm>
            <a:off x="1607233" y="5269681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entalhada para a direita 26"/>
          <p:cNvSpPr/>
          <p:nvPr/>
        </p:nvSpPr>
        <p:spPr>
          <a:xfrm>
            <a:off x="1607233" y="5020257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entalhada para a direita 28"/>
          <p:cNvSpPr/>
          <p:nvPr/>
        </p:nvSpPr>
        <p:spPr>
          <a:xfrm>
            <a:off x="1578370" y="5850452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entalhada para a direita 29"/>
          <p:cNvSpPr/>
          <p:nvPr/>
        </p:nvSpPr>
        <p:spPr>
          <a:xfrm>
            <a:off x="1592801" y="6113395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entalhada para a direita 30"/>
          <p:cNvSpPr/>
          <p:nvPr/>
        </p:nvSpPr>
        <p:spPr>
          <a:xfrm>
            <a:off x="1578370" y="6362819"/>
            <a:ext cx="159798" cy="10653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entalhada para a direita 31"/>
          <p:cNvSpPr/>
          <p:nvPr/>
        </p:nvSpPr>
        <p:spPr>
          <a:xfrm>
            <a:off x="1592801" y="5571958"/>
            <a:ext cx="159798" cy="1065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772" y="1622740"/>
            <a:ext cx="3394504" cy="499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737" y="0"/>
            <a:ext cx="188726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863</Words>
  <Application>Microsoft Office PowerPoint</Application>
  <PresentationFormat>Widescreen</PresentationFormat>
  <Paragraphs>78</Paragraphs>
  <Slides>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75</cp:revision>
  <dcterms:created xsi:type="dcterms:W3CDTF">2022-09-01T12:36:47Z</dcterms:created>
  <dcterms:modified xsi:type="dcterms:W3CDTF">2025-06-13T12:54:28Z</dcterms:modified>
</cp:coreProperties>
</file>