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65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86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4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7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4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5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2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4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2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5/13/2026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4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7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8" y="131885"/>
            <a:ext cx="4805225" cy="609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851" y="1078701"/>
            <a:ext cx="6994647" cy="466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5307146" y="131885"/>
            <a:ext cx="341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MODULO </a:t>
            </a:r>
            <a:r>
              <a:rPr lang="pt-BR" sz="2000" b="1" dirty="0" smtClean="0">
                <a:solidFill>
                  <a:srgbClr val="FF0000"/>
                </a:solidFill>
              </a:rPr>
              <a:t>SETTANTUNO </a:t>
            </a:r>
            <a:r>
              <a:rPr lang="pt-BR" sz="2000" b="1" dirty="0" smtClean="0">
                <a:solidFill>
                  <a:srgbClr val="FF0000"/>
                </a:solidFill>
              </a:rPr>
              <a:t>- </a:t>
            </a:r>
            <a:r>
              <a:rPr lang="pt-BR" sz="2000" b="1" dirty="0" smtClean="0">
                <a:solidFill>
                  <a:srgbClr val="FF0000"/>
                </a:solidFill>
              </a:rPr>
              <a:t>71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err="1" smtClean="0">
                <a:latin typeface="Bauhaus 93" panose="04030905020B02020C02" pitchFamily="82" charset="0"/>
              </a:rPr>
              <a:t>Raccolta</a:t>
            </a:r>
            <a:r>
              <a:rPr lang="pt-BR" sz="2400" dirty="0" smtClean="0">
                <a:latin typeface="Bauhaus 93" panose="04030905020B02020C02" pitchFamily="82" charset="0"/>
              </a:rPr>
              <a:t> in </a:t>
            </a:r>
            <a:r>
              <a:rPr lang="pt-BR" sz="2400" dirty="0" err="1" smtClean="0">
                <a:latin typeface="Bauhaus 93" panose="04030905020B02020C02" pitchFamily="82" charset="0"/>
              </a:rPr>
              <a:t>Italia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8147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1" y="140678"/>
            <a:ext cx="4852321" cy="6090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84" y="1667800"/>
            <a:ext cx="6859014" cy="380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9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1" y="131885"/>
            <a:ext cx="4710908" cy="607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824" y="1474820"/>
            <a:ext cx="6992674" cy="402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2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96714"/>
            <a:ext cx="5037993" cy="608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033" y="1466650"/>
            <a:ext cx="6731465" cy="382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109796"/>
            <a:ext cx="5077557" cy="61063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789" y="1558328"/>
            <a:ext cx="6718710" cy="3801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4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" y="131885"/>
            <a:ext cx="5146474" cy="610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928" y="1733644"/>
            <a:ext cx="6616570" cy="3689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2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1" y="131884"/>
            <a:ext cx="4848278" cy="606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413238" y="5776546"/>
            <a:ext cx="1565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122" y="1584080"/>
            <a:ext cx="6915375" cy="374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50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169901"/>
            <a:ext cx="4695093" cy="6019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04" y="1121831"/>
            <a:ext cx="6754953" cy="47448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6623" y="4114800"/>
            <a:ext cx="10155115" cy="527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8" y="114085"/>
            <a:ext cx="5184914" cy="610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108" y="1354013"/>
            <a:ext cx="5996390" cy="430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20" y="119011"/>
            <a:ext cx="1701478" cy="73855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>
          <a:xfrm>
            <a:off x="10616957" y="5962936"/>
            <a:ext cx="1309561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938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</TotalTime>
  <Words>7</Words>
  <Application>Microsoft Office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Bauhaus 93</vt:lpstr>
      <vt:lpstr>Calibri</vt:lpstr>
      <vt:lpstr>Calibri Light</vt:lpstr>
      <vt:lpstr>Retrospectiva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9</cp:revision>
  <dcterms:created xsi:type="dcterms:W3CDTF">2026-04-30T13:10:46Z</dcterms:created>
  <dcterms:modified xsi:type="dcterms:W3CDTF">2026-05-13T12:10:32Z</dcterms:modified>
</cp:coreProperties>
</file>