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6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3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0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9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0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42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9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079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72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8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8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="" xmlns:a16="http://schemas.microsoft.com/office/drawing/2014/main" id="{D0FA5FA9-4CD6-4CE0-8AF8-3602F19C7DF8}"/>
              </a:ext>
            </a:extLst>
          </p:cNvPr>
          <p:cNvSpPr txBox="1"/>
          <p:nvPr/>
        </p:nvSpPr>
        <p:spPr>
          <a:xfrm>
            <a:off x="1953284" y="2206413"/>
            <a:ext cx="98947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/>
              <a:t>Lucca</a:t>
            </a:r>
            <a:r>
              <a:rPr lang="pt-BR" b="1" dirty="0"/>
              <a:t> </a:t>
            </a:r>
            <a:r>
              <a:rPr lang="pt-BR" dirty="0"/>
              <a:t>:  </a:t>
            </a:r>
            <a:r>
              <a:rPr lang="pt-BR" dirty="0" err="1"/>
              <a:t>Signore</a:t>
            </a:r>
            <a:r>
              <a:rPr lang="pt-BR" dirty="0"/>
              <a:t> ...mi </a:t>
            </a:r>
            <a:r>
              <a:rPr lang="pt-BR" dirty="0" err="1"/>
              <a:t>può</a:t>
            </a:r>
            <a:r>
              <a:rPr lang="pt-BR" dirty="0"/>
              <a:t> </a:t>
            </a:r>
            <a:r>
              <a:rPr lang="pt-BR" dirty="0" err="1"/>
              <a:t>dire</a:t>
            </a:r>
            <a:r>
              <a:rPr lang="pt-BR" dirty="0"/>
              <a:t> </a:t>
            </a:r>
            <a:r>
              <a:rPr lang="pt-BR" dirty="0" err="1"/>
              <a:t>dov’è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</a:t>
            </a:r>
            <a:r>
              <a:rPr lang="pt-BR" dirty="0" err="1"/>
              <a:t>farmacia</a:t>
            </a:r>
            <a:r>
              <a:rPr lang="pt-BR" dirty="0"/>
              <a:t> </a:t>
            </a:r>
            <a:r>
              <a:rPr lang="pt-BR" dirty="0" err="1"/>
              <a:t>piu</a:t>
            </a:r>
            <a:r>
              <a:rPr lang="pt-BR" dirty="0"/>
              <a:t> </a:t>
            </a:r>
            <a:r>
              <a:rPr lang="pt-BR" dirty="0" err="1"/>
              <a:t>vicina</a:t>
            </a:r>
            <a:r>
              <a:rPr lang="pt-BR" dirty="0"/>
              <a:t>?</a:t>
            </a:r>
          </a:p>
          <a:p>
            <a:r>
              <a:rPr lang="pt-BR" b="1" dirty="0"/>
              <a:t>Marco</a:t>
            </a:r>
            <a:r>
              <a:rPr lang="pt-BR" dirty="0"/>
              <a:t>:  </a:t>
            </a:r>
            <a:r>
              <a:rPr lang="pt-BR" dirty="0" err="1"/>
              <a:t>C’è</a:t>
            </a:r>
            <a:r>
              <a:rPr lang="pt-BR" dirty="0"/>
              <a:t> </a:t>
            </a:r>
            <a:r>
              <a:rPr lang="pt-BR" dirty="0" smtClean="0"/>
              <a:t>una </a:t>
            </a:r>
            <a:r>
              <a:rPr lang="pt-BR" dirty="0" err="1"/>
              <a:t>farmacia</a:t>
            </a:r>
            <a:r>
              <a:rPr lang="pt-BR" dirty="0"/>
              <a:t> in via </a:t>
            </a:r>
            <a:r>
              <a:rPr lang="pt-BR" dirty="0" smtClean="0"/>
              <a:t>Sant’</a:t>
            </a:r>
            <a:r>
              <a:rPr lang="pt-BR" dirty="0" err="1"/>
              <a:t>A</a:t>
            </a:r>
            <a:r>
              <a:rPr lang="pt-BR" dirty="0" err="1" smtClean="0"/>
              <a:t>ngelo</a:t>
            </a:r>
            <a:r>
              <a:rPr lang="pt-BR" dirty="0" smtClean="0"/>
              <a:t> </a:t>
            </a:r>
            <a:r>
              <a:rPr lang="pt-BR" dirty="0"/>
              <a:t>... </a:t>
            </a:r>
            <a:r>
              <a:rPr lang="pt-BR" dirty="0" err="1"/>
              <a:t>Vicina</a:t>
            </a:r>
            <a:r>
              <a:rPr lang="pt-BR" dirty="0"/>
              <a:t> daqui. Non </a:t>
            </a:r>
            <a:r>
              <a:rPr lang="pt-BR" dirty="0" err="1"/>
              <a:t>è</a:t>
            </a:r>
            <a:r>
              <a:rPr lang="pt-BR" dirty="0"/>
              <a:t> </a:t>
            </a:r>
            <a:r>
              <a:rPr lang="pt-BR" dirty="0" err="1"/>
              <a:t>molto</a:t>
            </a:r>
            <a:r>
              <a:rPr lang="pt-BR" dirty="0"/>
              <a:t> </a:t>
            </a:r>
            <a:r>
              <a:rPr lang="pt-BR" dirty="0" err="1"/>
              <a:t>lontana</a:t>
            </a:r>
            <a:r>
              <a:rPr lang="pt-BR" dirty="0"/>
              <a:t>!</a:t>
            </a:r>
          </a:p>
          <a:p>
            <a:r>
              <a:rPr lang="pt-BR" b="1" dirty="0" err="1"/>
              <a:t>Lucca</a:t>
            </a:r>
            <a:r>
              <a:rPr lang="pt-BR" dirty="0"/>
              <a:t>:    </a:t>
            </a:r>
            <a:r>
              <a:rPr lang="pt-BR" dirty="0" err="1"/>
              <a:t>Può</a:t>
            </a:r>
            <a:r>
              <a:rPr lang="pt-BR" dirty="0"/>
              <a:t> </a:t>
            </a:r>
            <a:r>
              <a:rPr lang="pt-BR" dirty="0" err="1"/>
              <a:t>dimmi</a:t>
            </a:r>
            <a:r>
              <a:rPr lang="pt-BR" dirty="0"/>
              <a:t> </a:t>
            </a:r>
            <a:r>
              <a:rPr lang="pt-BR" dirty="0" err="1"/>
              <a:t>l’indirizzo</a:t>
            </a:r>
            <a:r>
              <a:rPr lang="pt-BR" dirty="0"/>
              <a:t>? </a:t>
            </a:r>
          </a:p>
          <a:p>
            <a:r>
              <a:rPr lang="pt-BR" b="1" dirty="0"/>
              <a:t>Marco</a:t>
            </a:r>
            <a:r>
              <a:rPr lang="pt-BR" dirty="0"/>
              <a:t>:  </a:t>
            </a:r>
            <a:r>
              <a:rPr lang="pt-BR" dirty="0" err="1"/>
              <a:t>Allora</a:t>
            </a:r>
            <a:r>
              <a:rPr lang="pt-BR" dirty="0"/>
              <a:t>, prende </a:t>
            </a:r>
            <a:r>
              <a:rPr lang="pt-BR" dirty="0" err="1"/>
              <a:t>la</a:t>
            </a:r>
            <a:r>
              <a:rPr lang="pt-BR" dirty="0"/>
              <a:t> prima a destra e </a:t>
            </a:r>
            <a:r>
              <a:rPr lang="pt-BR" dirty="0" err="1"/>
              <a:t>va</a:t>
            </a:r>
            <a:r>
              <a:rPr lang="pt-BR" dirty="0"/>
              <a:t> in </a:t>
            </a:r>
            <a:r>
              <a:rPr lang="pt-BR" dirty="0" err="1"/>
              <a:t>fondo</a:t>
            </a:r>
            <a:r>
              <a:rPr lang="pt-BR" dirty="0"/>
              <a:t> </a:t>
            </a:r>
            <a:r>
              <a:rPr lang="pt-BR" dirty="0" err="1"/>
              <a:t>alla</a:t>
            </a:r>
            <a:r>
              <a:rPr lang="pt-BR" dirty="0"/>
              <a:t> </a:t>
            </a:r>
            <a:r>
              <a:rPr lang="pt-BR" dirty="0" err="1"/>
              <a:t>strada</a:t>
            </a:r>
            <a:r>
              <a:rPr lang="pt-BR" dirty="0"/>
              <a:t>, gira a sinistra e </a:t>
            </a:r>
            <a:r>
              <a:rPr lang="pt-BR" dirty="0" err="1"/>
              <a:t>poi</a:t>
            </a:r>
            <a:r>
              <a:rPr lang="pt-BR" dirty="0"/>
              <a:t> ...</a:t>
            </a:r>
          </a:p>
          <a:p>
            <a:r>
              <a:rPr lang="pt-BR" dirty="0"/>
              <a:t>               ... </a:t>
            </a:r>
            <a:r>
              <a:rPr lang="pt-BR" dirty="0" err="1"/>
              <a:t>va</a:t>
            </a:r>
            <a:r>
              <a:rPr lang="pt-BR" dirty="0"/>
              <a:t> </a:t>
            </a:r>
            <a:r>
              <a:rPr lang="pt-BR" dirty="0" err="1"/>
              <a:t>dritto</a:t>
            </a:r>
            <a:r>
              <a:rPr lang="pt-BR" dirty="0"/>
              <a:t> </a:t>
            </a:r>
            <a:r>
              <a:rPr lang="pt-BR" dirty="0" err="1" smtClean="0"/>
              <a:t>circa</a:t>
            </a:r>
            <a:r>
              <a:rPr lang="pt-BR" dirty="0" smtClean="0"/>
              <a:t> </a:t>
            </a:r>
            <a:r>
              <a:rPr lang="pt-BR" dirty="0"/>
              <a:t>150 </a:t>
            </a:r>
            <a:r>
              <a:rPr lang="pt-BR" dirty="0" err="1"/>
              <a:t>metri</a:t>
            </a:r>
            <a:r>
              <a:rPr lang="pt-BR" dirty="0"/>
              <a:t>. </a:t>
            </a:r>
            <a:r>
              <a:rPr lang="pt-BR" dirty="0" err="1"/>
              <a:t>Accanto</a:t>
            </a:r>
            <a:r>
              <a:rPr lang="pt-BR" dirty="0"/>
              <a:t> al </a:t>
            </a:r>
            <a:r>
              <a:rPr lang="pt-BR" dirty="0" err="1"/>
              <a:t>supermercato</a:t>
            </a:r>
            <a:r>
              <a:rPr lang="pt-BR" dirty="0"/>
              <a:t> </a:t>
            </a:r>
            <a:r>
              <a:rPr lang="pt-BR" dirty="0" err="1"/>
              <a:t>c’è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farmácia.</a:t>
            </a:r>
          </a:p>
          <a:p>
            <a:r>
              <a:rPr lang="pt-BR" b="1" dirty="0" err="1"/>
              <a:t>Lucca</a:t>
            </a:r>
            <a:r>
              <a:rPr lang="pt-BR" dirty="0"/>
              <a:t>:   </a:t>
            </a:r>
            <a:r>
              <a:rPr lang="pt-BR" dirty="0" err="1"/>
              <a:t>Vado</a:t>
            </a:r>
            <a:r>
              <a:rPr lang="pt-BR" dirty="0"/>
              <a:t> a </a:t>
            </a:r>
            <a:r>
              <a:rPr lang="pt-BR" dirty="0" err="1"/>
              <a:t>piedi</a:t>
            </a:r>
            <a:r>
              <a:rPr lang="pt-BR" dirty="0"/>
              <a:t> o prendo </a:t>
            </a:r>
            <a:r>
              <a:rPr lang="pt-BR" dirty="0" err="1"/>
              <a:t>l’autobus</a:t>
            </a:r>
            <a:r>
              <a:rPr lang="pt-BR" dirty="0"/>
              <a:t>?</a:t>
            </a:r>
          </a:p>
          <a:p>
            <a:r>
              <a:rPr lang="pt-BR" b="1" dirty="0"/>
              <a:t>Marco</a:t>
            </a:r>
            <a:r>
              <a:rPr lang="pt-BR" dirty="0"/>
              <a:t>:  A </a:t>
            </a:r>
            <a:r>
              <a:rPr lang="pt-BR" dirty="0" err="1"/>
              <a:t>piedi</a:t>
            </a:r>
            <a:r>
              <a:rPr lang="pt-BR" dirty="0"/>
              <a:t> sono 10 </a:t>
            </a:r>
            <a:r>
              <a:rPr lang="pt-BR" dirty="0" err="1"/>
              <a:t>minuti</a:t>
            </a:r>
            <a:r>
              <a:rPr lang="pt-BR" dirty="0"/>
              <a:t> ... </a:t>
            </a:r>
            <a:r>
              <a:rPr lang="pt-BR" dirty="0" err="1"/>
              <a:t>ma</a:t>
            </a:r>
            <a:r>
              <a:rPr lang="pt-BR" dirty="0"/>
              <a:t> se </a:t>
            </a:r>
            <a:r>
              <a:rPr lang="pt-BR" dirty="0" err="1"/>
              <a:t>vuole</a:t>
            </a:r>
            <a:r>
              <a:rPr lang="pt-BR" dirty="0"/>
              <a:t> </a:t>
            </a:r>
            <a:r>
              <a:rPr lang="pt-BR" dirty="0" err="1"/>
              <a:t>andare</a:t>
            </a:r>
            <a:r>
              <a:rPr lang="pt-BR" dirty="0"/>
              <a:t> </a:t>
            </a:r>
            <a:r>
              <a:rPr lang="pt-BR" smtClean="0"/>
              <a:t>con  </a:t>
            </a:r>
            <a:r>
              <a:rPr lang="pt-BR" dirty="0" err="1"/>
              <a:t>l’autobus</a:t>
            </a:r>
            <a:r>
              <a:rPr lang="pt-BR" dirty="0"/>
              <a:t> </a:t>
            </a:r>
            <a:r>
              <a:rPr lang="pt-BR" dirty="0" err="1"/>
              <a:t>può</a:t>
            </a:r>
            <a:r>
              <a:rPr lang="pt-BR" dirty="0"/>
              <a:t> </a:t>
            </a:r>
            <a:r>
              <a:rPr lang="pt-BR" dirty="0" err="1"/>
              <a:t>prendere</a:t>
            </a:r>
            <a:r>
              <a:rPr lang="pt-BR" dirty="0"/>
              <a:t> </a:t>
            </a:r>
            <a:r>
              <a:rPr lang="pt-BR" dirty="0" err="1"/>
              <a:t>il</a:t>
            </a:r>
            <a:r>
              <a:rPr lang="pt-BR" dirty="0"/>
              <a:t> ...</a:t>
            </a:r>
          </a:p>
          <a:p>
            <a:r>
              <a:rPr lang="pt-BR" dirty="0"/>
              <a:t>              ... numero 8 </a:t>
            </a:r>
            <a:r>
              <a:rPr lang="pt-BR" dirty="0" err="1"/>
              <a:t>che</a:t>
            </a:r>
            <a:r>
              <a:rPr lang="pt-BR" dirty="0"/>
              <a:t> passa </a:t>
            </a:r>
            <a:r>
              <a:rPr lang="pt-BR" dirty="0" err="1"/>
              <a:t>ogni</a:t>
            </a:r>
            <a:r>
              <a:rPr lang="pt-BR" dirty="0"/>
              <a:t> 15 </a:t>
            </a:r>
            <a:r>
              <a:rPr lang="pt-BR" dirty="0" err="1"/>
              <a:t>minuti</a:t>
            </a:r>
            <a:r>
              <a:rPr lang="pt-BR" dirty="0"/>
              <a:t> </a:t>
            </a:r>
            <a:r>
              <a:rPr lang="pt-BR" dirty="0" err="1"/>
              <a:t>dalle</a:t>
            </a:r>
            <a:r>
              <a:rPr lang="pt-BR" dirty="0"/>
              <a:t> 8 </a:t>
            </a:r>
            <a:r>
              <a:rPr lang="pt-BR" dirty="0" err="1"/>
              <a:t>alle</a:t>
            </a:r>
            <a:r>
              <a:rPr lang="pt-BR" dirty="0"/>
              <a:t> 20.</a:t>
            </a:r>
          </a:p>
          <a:p>
            <a:r>
              <a:rPr lang="pt-BR" dirty="0"/>
              <a:t>              </a:t>
            </a:r>
            <a:r>
              <a:rPr lang="pt-BR" dirty="0" err="1"/>
              <a:t>Adesso</a:t>
            </a:r>
            <a:r>
              <a:rPr lang="pt-BR" dirty="0"/>
              <a:t> sono </a:t>
            </a:r>
            <a:r>
              <a:rPr lang="pt-BR" dirty="0" err="1"/>
              <a:t>le</a:t>
            </a:r>
            <a:r>
              <a:rPr lang="pt-BR" dirty="0"/>
              <a:t> 9 e 15 ... </a:t>
            </a:r>
            <a:r>
              <a:rPr lang="pt-BR" dirty="0" err="1"/>
              <a:t>Quindi</a:t>
            </a:r>
            <a:r>
              <a:rPr lang="pt-BR" dirty="0"/>
              <a:t> </a:t>
            </a:r>
            <a:r>
              <a:rPr lang="pt-BR" dirty="0" err="1"/>
              <a:t>il</a:t>
            </a:r>
            <a:r>
              <a:rPr lang="pt-BR" dirty="0"/>
              <a:t> </a:t>
            </a:r>
            <a:r>
              <a:rPr lang="pt-BR" dirty="0" err="1"/>
              <a:t>prossimo</a:t>
            </a:r>
            <a:r>
              <a:rPr lang="pt-BR" dirty="0"/>
              <a:t> </a:t>
            </a:r>
            <a:r>
              <a:rPr lang="pt-BR" dirty="0" err="1"/>
              <a:t>autobus</a:t>
            </a:r>
            <a:r>
              <a:rPr lang="pt-BR" dirty="0"/>
              <a:t> </a:t>
            </a:r>
            <a:r>
              <a:rPr lang="pt-BR" dirty="0" err="1"/>
              <a:t>è</a:t>
            </a:r>
            <a:r>
              <a:rPr lang="pt-BR" dirty="0"/>
              <a:t> </a:t>
            </a:r>
            <a:r>
              <a:rPr lang="pt-BR" dirty="0" err="1"/>
              <a:t>alle</a:t>
            </a:r>
            <a:r>
              <a:rPr lang="pt-BR" dirty="0"/>
              <a:t> 9 e 15.</a:t>
            </a:r>
          </a:p>
          <a:p>
            <a:r>
              <a:rPr lang="pt-BR" b="1" dirty="0"/>
              <a:t>Luca</a:t>
            </a:r>
            <a:r>
              <a:rPr lang="pt-BR" dirty="0"/>
              <a:t>:    Bene ... E </a:t>
            </a:r>
            <a:r>
              <a:rPr lang="pt-BR" dirty="0" err="1"/>
              <a:t>dove</a:t>
            </a:r>
            <a:r>
              <a:rPr lang="pt-BR" dirty="0"/>
              <a:t> devo </a:t>
            </a:r>
            <a:r>
              <a:rPr lang="pt-BR" dirty="0" err="1"/>
              <a:t>scendere</a:t>
            </a:r>
            <a:r>
              <a:rPr lang="pt-BR" dirty="0"/>
              <a:t>?</a:t>
            </a:r>
          </a:p>
          <a:p>
            <a:r>
              <a:rPr lang="pt-BR" b="1" dirty="0"/>
              <a:t>Marco</a:t>
            </a:r>
            <a:r>
              <a:rPr lang="pt-BR" dirty="0"/>
              <a:t>:  Per via Sant’</a:t>
            </a:r>
            <a:r>
              <a:rPr lang="pt-BR" dirty="0" err="1"/>
              <a:t>angelo</a:t>
            </a:r>
            <a:r>
              <a:rPr lang="pt-BR" dirty="0"/>
              <a:t>, deve </a:t>
            </a:r>
            <a:r>
              <a:rPr lang="pt-BR" dirty="0" err="1"/>
              <a:t>scendere</a:t>
            </a:r>
            <a:r>
              <a:rPr lang="pt-BR" dirty="0"/>
              <a:t> </a:t>
            </a:r>
            <a:r>
              <a:rPr lang="pt-BR" dirty="0" err="1"/>
              <a:t>alla</a:t>
            </a:r>
            <a:r>
              <a:rPr lang="pt-BR" dirty="0"/>
              <a:t> prima fermata.</a:t>
            </a:r>
          </a:p>
          <a:p>
            <a:r>
              <a:rPr lang="pt-BR" b="1" dirty="0" err="1"/>
              <a:t>Lucca</a:t>
            </a:r>
            <a:r>
              <a:rPr lang="pt-BR" dirty="0"/>
              <a:t>:    Mi </a:t>
            </a:r>
            <a:r>
              <a:rPr lang="pt-BR" dirty="0" err="1"/>
              <a:t>scusi</a:t>
            </a:r>
            <a:r>
              <a:rPr lang="pt-BR" dirty="0"/>
              <a:t> ... </a:t>
            </a:r>
            <a:r>
              <a:rPr lang="pt-BR" dirty="0" err="1"/>
              <a:t>Un’ultima</a:t>
            </a:r>
            <a:r>
              <a:rPr lang="pt-BR" dirty="0"/>
              <a:t> </a:t>
            </a:r>
            <a:r>
              <a:rPr lang="pt-BR" dirty="0" err="1"/>
              <a:t>informazione</a:t>
            </a:r>
            <a:r>
              <a:rPr lang="pt-BR" dirty="0"/>
              <a:t>: </a:t>
            </a:r>
            <a:r>
              <a:rPr lang="pt-BR" dirty="0" err="1"/>
              <a:t>dove</a:t>
            </a:r>
            <a:r>
              <a:rPr lang="pt-BR" dirty="0"/>
              <a:t> posso </a:t>
            </a:r>
            <a:r>
              <a:rPr lang="pt-BR" dirty="0" err="1"/>
              <a:t>comprare</a:t>
            </a:r>
            <a:r>
              <a:rPr lang="pt-BR" dirty="0"/>
              <a:t> um </a:t>
            </a:r>
            <a:r>
              <a:rPr lang="pt-BR" dirty="0" err="1"/>
              <a:t>biglietto</a:t>
            </a:r>
            <a:r>
              <a:rPr lang="pt-BR" dirty="0"/>
              <a:t>?</a:t>
            </a:r>
          </a:p>
          <a:p>
            <a:r>
              <a:rPr lang="pt-BR" b="1" dirty="0"/>
              <a:t>Marco</a:t>
            </a:r>
            <a:r>
              <a:rPr lang="pt-BR" dirty="0"/>
              <a:t>:  </a:t>
            </a:r>
            <a:r>
              <a:rPr lang="pt-BR" dirty="0" err="1"/>
              <a:t>All’edicola</a:t>
            </a:r>
            <a:r>
              <a:rPr lang="pt-BR" dirty="0"/>
              <a:t>, </a:t>
            </a:r>
            <a:r>
              <a:rPr lang="pt-BR" dirty="0" err="1"/>
              <a:t>di</a:t>
            </a:r>
            <a:r>
              <a:rPr lang="pt-BR" dirty="0"/>
              <a:t> fronte </a:t>
            </a:r>
            <a:r>
              <a:rPr lang="pt-BR" dirty="0" err="1"/>
              <a:t>alla</a:t>
            </a:r>
            <a:r>
              <a:rPr lang="pt-BR" dirty="0"/>
              <a:t> fermata </a:t>
            </a:r>
            <a:r>
              <a:rPr lang="pt-BR" dirty="0" err="1"/>
              <a:t>dell’autobus</a:t>
            </a:r>
            <a:r>
              <a:rPr lang="pt-BR" dirty="0"/>
              <a:t>.</a:t>
            </a:r>
          </a:p>
          <a:p>
            <a:r>
              <a:rPr lang="pt-BR" b="1" dirty="0" err="1"/>
              <a:t>Lucca</a:t>
            </a:r>
            <a:r>
              <a:rPr lang="pt-BR" dirty="0"/>
              <a:t>: </a:t>
            </a:r>
            <a:r>
              <a:rPr lang="pt-BR" dirty="0" err="1"/>
              <a:t>Grazie</a:t>
            </a:r>
            <a:r>
              <a:rPr lang="pt-BR" dirty="0"/>
              <a:t> </a:t>
            </a:r>
            <a:r>
              <a:rPr lang="pt-BR" dirty="0" err="1"/>
              <a:t>signore</a:t>
            </a:r>
            <a:r>
              <a:rPr lang="pt-BR" dirty="0"/>
              <a:t>. </a:t>
            </a:r>
            <a:r>
              <a:rPr lang="pt-BR" dirty="0" err="1"/>
              <a:t>Arrivederci</a:t>
            </a:r>
            <a:r>
              <a:rPr lang="pt-BR" dirty="0"/>
              <a:t>.</a:t>
            </a:r>
          </a:p>
          <a:p>
            <a:r>
              <a:rPr lang="pt-BR" b="1" dirty="0"/>
              <a:t>Marco</a:t>
            </a:r>
            <a:r>
              <a:rPr lang="pt-BR" dirty="0"/>
              <a:t>: Prego ... </a:t>
            </a:r>
            <a:r>
              <a:rPr lang="pt-BR" dirty="0" err="1"/>
              <a:t>Arrivederci</a:t>
            </a:r>
            <a:r>
              <a:rPr lang="pt-BR" dirty="0"/>
              <a:t>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69D2AC37-8064-4AA8-B19B-653F0F19E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238" y="5641596"/>
            <a:ext cx="1770037" cy="1216404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55F763CC-8F8B-41AA-BC05-B8D220F8E724}"/>
              </a:ext>
            </a:extLst>
          </p:cNvPr>
          <p:cNvSpPr txBox="1"/>
          <p:nvPr/>
        </p:nvSpPr>
        <p:spPr>
          <a:xfrm>
            <a:off x="4736984" y="186000"/>
            <a:ext cx="384215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DIALOGO IN ITALIANO</a:t>
            </a:r>
            <a:endParaRPr lang="pt-BR" sz="2400" b="1" dirty="0"/>
          </a:p>
          <a:p>
            <a:pPr algn="ctr"/>
            <a:r>
              <a:rPr lang="pt-BR" sz="1400" b="1" dirty="0" smtClean="0"/>
              <a:t>CONVERSAZIONE 4</a:t>
            </a:r>
            <a:endParaRPr lang="pt-BR" sz="14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3835" y="71332"/>
            <a:ext cx="2430751" cy="10726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22" y="1"/>
            <a:ext cx="2899172" cy="1258432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4924324" y="1178425"/>
            <a:ext cx="3467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CERCANDO UNA FARMACIA</a:t>
            </a:r>
            <a:endParaRPr lang="pt-B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256</TotalTime>
  <Words>198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24</cp:revision>
  <dcterms:created xsi:type="dcterms:W3CDTF">2022-09-01T12:36:47Z</dcterms:created>
  <dcterms:modified xsi:type="dcterms:W3CDTF">2026-09-25T12:41:34Z</dcterms:modified>
</cp:coreProperties>
</file>