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2"/>
  </p:notesMasterIdLst>
  <p:handoutMasterIdLst>
    <p:handoutMasterId r:id="rId13"/>
  </p:handoutMasterIdLst>
  <p:sldIdLst>
    <p:sldId id="262" r:id="rId5"/>
    <p:sldId id="256" r:id="rId6"/>
    <p:sldId id="257" r:id="rId7"/>
    <p:sldId id="259" r:id="rId8"/>
    <p:sldId id="258" r:id="rId9"/>
    <p:sldId id="260" r:id="rId10"/>
    <p:sldId id="261" r:id="rId11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20" autoAdjust="0"/>
  </p:normalViewPr>
  <p:slideViewPr>
    <p:cSldViewPr snapToGrid="0">
      <p:cViewPr varScale="1">
        <p:scale>
          <a:sx n="100" d="100"/>
          <a:sy n="100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14/10/2025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14/10/2025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05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37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93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34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11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88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14/10/2025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14/10/2025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14/10/2025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14/10/2025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14/10/2025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14/10/2025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14/10/2025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14/10/2025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14/10/2025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14/10/2025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14/10/2025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14/10/2025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13483" r="10847"/>
          <a:stretch/>
        </p:blipFill>
        <p:spPr>
          <a:xfrm>
            <a:off x="8255636" y="1836672"/>
            <a:ext cx="3857595" cy="49387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32" y="875466"/>
            <a:ext cx="6391493" cy="50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7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7" y="852870"/>
            <a:ext cx="6372466" cy="515226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13483" r="10847"/>
          <a:stretch/>
        </p:blipFill>
        <p:spPr>
          <a:xfrm>
            <a:off x="8255636" y="1836672"/>
            <a:ext cx="3857595" cy="49387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7" y="956020"/>
            <a:ext cx="6409805" cy="500299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424" y="1853242"/>
            <a:ext cx="3845807" cy="490085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 </a:t>
            </a:r>
            <a:r>
              <a:rPr lang="pt-BR" dirty="0" smtClean="0">
                <a:solidFill>
                  <a:srgbClr val="FF0000"/>
                </a:solidFill>
              </a:rPr>
              <a:t>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7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8" y="888976"/>
            <a:ext cx="6414568" cy="508030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357" y="1849348"/>
            <a:ext cx="3868874" cy="491104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 </a:t>
            </a:r>
            <a:r>
              <a:rPr lang="pt-BR" dirty="0" smtClean="0">
                <a:solidFill>
                  <a:srgbClr val="FF0000"/>
                </a:solidFill>
              </a:rPr>
              <a:t>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0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3" y="960895"/>
            <a:ext cx="6302299" cy="500839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425" y="1884835"/>
            <a:ext cx="3845806" cy="488583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 </a:t>
            </a:r>
            <a:r>
              <a:rPr lang="pt-BR" dirty="0" smtClean="0">
                <a:solidFill>
                  <a:srgbClr val="FF0000"/>
                </a:solidFill>
              </a:rPr>
              <a:t>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8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0" y="942150"/>
            <a:ext cx="6373193" cy="501686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338" y="1761367"/>
            <a:ext cx="3886200" cy="500519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 </a:t>
            </a:r>
            <a:r>
              <a:rPr lang="pt-BR" dirty="0" smtClean="0">
                <a:solidFill>
                  <a:srgbClr val="FF0000"/>
                </a:solidFill>
              </a:rPr>
              <a:t>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3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26" y="960895"/>
            <a:ext cx="6381226" cy="49981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15882" t="-452" r="18918" b="452"/>
          <a:stretch/>
        </p:blipFill>
        <p:spPr>
          <a:xfrm>
            <a:off x="8267425" y="1761368"/>
            <a:ext cx="3845806" cy="50159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 </a:t>
            </a:r>
            <a:r>
              <a:rPr lang="pt-BR" dirty="0" smtClean="0">
                <a:solidFill>
                  <a:srgbClr val="FF0000"/>
                </a:solidFill>
              </a:rPr>
              <a:t>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33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35</Words>
  <Application>Microsoft Office PowerPoint</Application>
  <PresentationFormat>Widescreen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Bauhaus 93</vt:lpstr>
      <vt:lpstr>Calibri</vt:lpstr>
      <vt:lpstr>Century Gothic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2025-10-14T13:14:46Z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