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8" r:id="rId4"/>
  </p:sldMasterIdLst>
  <p:notesMasterIdLst>
    <p:notesMasterId r:id="rId18"/>
  </p:notesMasterIdLst>
  <p:handoutMasterIdLst>
    <p:handoutMasterId r:id="rId19"/>
  </p:handoutMasterIdLst>
  <p:sldIdLst>
    <p:sldId id="279" r:id="rId5"/>
    <p:sldId id="264" r:id="rId6"/>
    <p:sldId id="265" r:id="rId7"/>
    <p:sldId id="266" r:id="rId8"/>
    <p:sldId id="267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</p:sldIdLst>
  <p:sldSz cx="12192000" cy="6858000"/>
  <p:notesSz cx="6858000" cy="9144000"/>
  <p:defaultTextStyle>
    <a:defPPr rtl="0"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9" autoAdjust="0"/>
    <p:restoredTop sz="93620" autoAdjust="0"/>
  </p:normalViewPr>
  <p:slideViewPr>
    <p:cSldViewPr snapToGrid="0">
      <p:cViewPr varScale="1">
        <p:scale>
          <a:sx n="105" d="100"/>
          <a:sy n="105" d="100"/>
        </p:scale>
        <p:origin x="6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66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2655A18A-2669-4B41-A0C0-4FB4360FB3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7465F5C7-299E-4766-9F1C-AD6D4FE4E2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CCC12-51D3-42DB-ABE1-3400134284C1}" type="datetime1">
              <a:rPr lang="pt-BR" smtClean="0"/>
              <a:t>04/02/2026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92DFBA05-B615-4185-852C-1211D21E6D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D049A664-6BD9-4FF0-8350-4A2687E9D0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BEA37-3873-47E3-8C95-29D2993CE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391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3A472-2973-4176-8DF1-BAF9BE07EE85}" type="datetime1">
              <a:rPr lang="pt-BR" smtClean="0"/>
              <a:pPr/>
              <a:t>04/02/2026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Editar estilos de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1DC4E-A6C2-41F2-AAA0-F6053844181F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871629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0857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7761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6051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8042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8095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3013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1757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4727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281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5258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8846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9993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6557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tângu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tângu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tângu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upo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20" name="Espaço Reservado para Data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B85FBE38-6738-4551-ABDE-E3A7FEA0C360}" type="datetime1">
              <a:rPr lang="pt-BR" noProof="0" smtClean="0"/>
              <a:t>04/02/2026</a:t>
            </a:fld>
            <a:endParaRPr lang="pt-BR" noProof="0" dirty="0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22" name="Espaço reservado para o número do slide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1518FAC-C69C-48F4-A0F8-E0B18772913E}" type="datetime1">
              <a:rPr lang="pt-BR" noProof="0" smtClean="0"/>
              <a:t>04/02/2026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CE9F0D0-D16F-4D4E-90A5-29378870454B}" type="datetime1">
              <a:rPr lang="pt-BR" noProof="0" smtClean="0"/>
              <a:t>04/02/2026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 sz="1800"/>
            </a:lvl1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97758C8-EC1E-4C6A-8357-0B31C03616B0}" type="datetime1">
              <a:rPr lang="pt-BR" noProof="0" smtClean="0"/>
              <a:t>04/02/2026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tângu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tângu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tângu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upo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Conector Reto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A0D08BE6-6817-4E7B-AC59-A617DC120A77}" type="datetime1">
              <a:rPr lang="pt-BR" noProof="0" smtClean="0"/>
              <a:t>04/02/2026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5624E52-4895-4053-94A4-BD361245B011}" type="datetime1">
              <a:rPr lang="pt-BR" noProof="0" smtClean="0"/>
              <a:t>04/02/2026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0125C777-EA25-42E3-81C2-15B082EDC5E5}" type="datetime1">
              <a:rPr lang="pt-BR" noProof="0" smtClean="0"/>
              <a:t>04/02/2026</a:t>
            </a:fld>
            <a:endParaRPr lang="pt-BR" noProof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2B5B511-55E3-4F40-88F3-C8DB4A4CA53D}" type="datetime1">
              <a:rPr lang="pt-BR" noProof="0" smtClean="0"/>
              <a:t>04/02/2026</a:t>
            </a:fld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391BB0C-3F9A-4A8A-99CF-7FD476462C5A}" type="datetime1">
              <a:rPr lang="pt-BR" noProof="0" smtClean="0"/>
              <a:t>04/02/2026</a:t>
            </a:fld>
            <a:endParaRPr lang="pt-BR" noProof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tângulo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tângulo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790575" y="704850"/>
            <a:ext cx="7562850" cy="51435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 rtl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FC1FE978-4DCF-4526-8400-2BB4D678A3A2}" type="datetime1">
              <a:rPr lang="pt-BR" noProof="0" smtClean="0"/>
              <a:t>04/02/2026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 rtlCol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1" name="Retângulo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tângulo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66554CCF-1CD1-4305-8C22-9CCB81BEA845}" type="datetime1">
              <a:rPr lang="pt-BR" noProof="0" smtClean="0"/>
              <a:t>04/02/2026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tângu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DD87D8FA-5895-4254-9AB1-B1AD26FDC7D5}" type="datetime1">
              <a:rPr lang="pt-BR" noProof="0" smtClean="0"/>
              <a:t>04/02/2026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21329" y="146227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24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306508" y="2396574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8195915" y="1921790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306819" y="2563501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300603" y="2845120"/>
            <a:ext cx="374916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b="1" dirty="0" err="1" smtClean="0">
                <a:solidFill>
                  <a:schemeClr val="bg1"/>
                </a:solidFill>
              </a:rPr>
              <a:t>Po</a:t>
            </a:r>
            <a:r>
              <a:rPr lang="pt-BR" sz="1700" b="1" dirty="0" smtClean="0">
                <a:solidFill>
                  <a:schemeClr val="bg1"/>
                </a:solidFill>
              </a:rPr>
              <a:t>´ –</a:t>
            </a:r>
            <a:r>
              <a:rPr lang="pt-BR" sz="1700" b="1" dirty="0" smtClean="0">
                <a:solidFill>
                  <a:srgbClr val="FF0000"/>
                </a:solidFill>
              </a:rPr>
              <a:t> pouco</a:t>
            </a:r>
          </a:p>
          <a:p>
            <a:r>
              <a:rPr lang="pt-BR" sz="1700" b="1" dirty="0" smtClean="0">
                <a:solidFill>
                  <a:schemeClr val="bg1"/>
                </a:solidFill>
              </a:rPr>
              <a:t>Tutela – </a:t>
            </a:r>
            <a:r>
              <a:rPr lang="pt-BR" sz="1700" b="1" dirty="0" smtClean="0">
                <a:solidFill>
                  <a:srgbClr val="FF0000"/>
                </a:solidFill>
              </a:rPr>
              <a:t>proteção</a:t>
            </a:r>
          </a:p>
          <a:p>
            <a:r>
              <a:rPr lang="pt-BR" sz="1700" b="1" dirty="0" smtClean="0">
                <a:solidFill>
                  <a:schemeClr val="bg1"/>
                </a:solidFill>
              </a:rPr>
              <a:t>Per –</a:t>
            </a:r>
            <a:r>
              <a:rPr lang="pt-BR" sz="1700" b="1" dirty="0" smtClean="0">
                <a:solidFill>
                  <a:srgbClr val="FF0000"/>
                </a:solidFill>
              </a:rPr>
              <a:t> por, para</a:t>
            </a:r>
          </a:p>
          <a:p>
            <a:r>
              <a:rPr lang="pt-BR" sz="1700" b="1" dirty="0" smtClean="0">
                <a:solidFill>
                  <a:schemeClr val="bg1"/>
                </a:solidFill>
              </a:rPr>
              <a:t>Chi -</a:t>
            </a:r>
            <a:r>
              <a:rPr lang="pt-BR" sz="1700" b="1" dirty="0" smtClean="0">
                <a:solidFill>
                  <a:srgbClr val="FF0000"/>
                </a:solidFill>
              </a:rPr>
              <a:t> quem</a:t>
            </a:r>
          </a:p>
          <a:p>
            <a:r>
              <a:rPr lang="pt-BR" sz="1700" b="1" dirty="0" smtClean="0">
                <a:solidFill>
                  <a:schemeClr val="bg1"/>
                </a:solidFill>
              </a:rPr>
              <a:t>Cerca – </a:t>
            </a:r>
            <a:r>
              <a:rPr lang="pt-BR" sz="1700" b="1" dirty="0" smtClean="0">
                <a:solidFill>
                  <a:srgbClr val="FF0000"/>
                </a:solidFill>
              </a:rPr>
              <a:t>procura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Cercare</a:t>
            </a:r>
            <a:r>
              <a:rPr lang="pt-BR" sz="1700" b="1" dirty="0" smtClean="0">
                <a:solidFill>
                  <a:schemeClr val="bg1"/>
                </a:solidFill>
              </a:rPr>
              <a:t> – </a:t>
            </a:r>
            <a:r>
              <a:rPr lang="pt-BR" sz="1700" b="1" dirty="0" smtClean="0">
                <a:solidFill>
                  <a:srgbClr val="FF0000"/>
                </a:solidFill>
              </a:rPr>
              <a:t>v</a:t>
            </a:r>
            <a:r>
              <a:rPr lang="pt-BR" sz="1700" b="1" dirty="0" smtClean="0">
                <a:solidFill>
                  <a:schemeClr val="bg1"/>
                </a:solidFill>
              </a:rPr>
              <a:t>. </a:t>
            </a:r>
            <a:r>
              <a:rPr lang="pt-BR" sz="1700" b="1" dirty="0" smtClean="0">
                <a:solidFill>
                  <a:srgbClr val="FF0000"/>
                </a:solidFill>
              </a:rPr>
              <a:t>procurar</a:t>
            </a:r>
          </a:p>
          <a:p>
            <a:r>
              <a:rPr lang="pt-BR" sz="1700" b="1" dirty="0" smtClean="0">
                <a:solidFill>
                  <a:schemeClr val="bg1"/>
                </a:solidFill>
              </a:rPr>
              <a:t>Lavoro – </a:t>
            </a:r>
            <a:r>
              <a:rPr lang="pt-BR" sz="1700" b="1" dirty="0" smtClean="0">
                <a:solidFill>
                  <a:srgbClr val="FF0000"/>
                </a:solidFill>
              </a:rPr>
              <a:t>trabalho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Ci</a:t>
            </a:r>
            <a:r>
              <a:rPr lang="pt-BR" sz="1700" b="1" dirty="0" smtClean="0">
                <a:solidFill>
                  <a:schemeClr val="bg1"/>
                </a:solidFill>
              </a:rPr>
              <a:t> ha </a:t>
            </a:r>
            <a:r>
              <a:rPr lang="pt-BR" sz="1700" b="1" dirty="0" err="1" smtClean="0">
                <a:solidFill>
                  <a:schemeClr val="bg1"/>
                </a:solidFill>
              </a:rPr>
              <a:t>pensato</a:t>
            </a:r>
            <a:r>
              <a:rPr lang="pt-BR" sz="1700" b="1" dirty="0" smtClean="0">
                <a:solidFill>
                  <a:schemeClr val="bg1"/>
                </a:solidFill>
              </a:rPr>
              <a:t> – </a:t>
            </a:r>
            <a:r>
              <a:rPr lang="pt-BR" sz="1700" b="1" dirty="0" smtClean="0">
                <a:solidFill>
                  <a:srgbClr val="FF0000"/>
                </a:solidFill>
              </a:rPr>
              <a:t>eles</a:t>
            </a:r>
            <a:r>
              <a:rPr lang="pt-BR" sz="1700" b="1" dirty="0" smtClean="0">
                <a:solidFill>
                  <a:schemeClr val="bg1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pensaram 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Pensare</a:t>
            </a:r>
            <a:r>
              <a:rPr lang="pt-BR" sz="1700" b="1" dirty="0" smtClean="0">
                <a:solidFill>
                  <a:schemeClr val="bg1"/>
                </a:solidFill>
              </a:rPr>
              <a:t> –</a:t>
            </a:r>
            <a:r>
              <a:rPr lang="pt-BR" sz="1700" b="1" dirty="0" smtClean="0">
                <a:solidFill>
                  <a:srgbClr val="FF0000"/>
                </a:solidFill>
              </a:rPr>
              <a:t> v. pensar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Aspettavamo</a:t>
            </a:r>
            <a:r>
              <a:rPr lang="pt-BR" sz="1700" b="1" dirty="0" smtClean="0">
                <a:solidFill>
                  <a:schemeClr val="bg1"/>
                </a:solidFill>
              </a:rPr>
              <a:t> -  </a:t>
            </a:r>
            <a:r>
              <a:rPr lang="pt-BR" sz="1700" b="1" dirty="0" smtClean="0">
                <a:solidFill>
                  <a:srgbClr val="FF0000"/>
                </a:solidFill>
              </a:rPr>
              <a:t>esperávamos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Aspettare</a:t>
            </a:r>
            <a:r>
              <a:rPr lang="pt-BR" sz="1700" b="1" dirty="0" smtClean="0">
                <a:solidFill>
                  <a:schemeClr val="bg1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– v. esperar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Stavamo</a:t>
            </a:r>
            <a:r>
              <a:rPr lang="pt-BR" sz="1700" b="1" dirty="0" smtClean="0">
                <a:solidFill>
                  <a:schemeClr val="bg1"/>
                </a:solidFill>
              </a:rPr>
              <a:t>–</a:t>
            </a:r>
            <a:r>
              <a:rPr lang="pt-BR" sz="1700" b="1" dirty="0" smtClean="0">
                <a:solidFill>
                  <a:srgbClr val="FF0000"/>
                </a:solidFill>
              </a:rPr>
              <a:t> estávamos</a:t>
            </a:r>
          </a:p>
          <a:p>
            <a:r>
              <a:rPr lang="pt-BR" sz="1700" b="1" dirty="0" smtClean="0">
                <a:solidFill>
                  <a:schemeClr val="bg1"/>
                </a:solidFill>
              </a:rPr>
              <a:t>Ancora</a:t>
            </a:r>
            <a:r>
              <a:rPr lang="pt-BR" sz="1700" b="1" dirty="0" smtClean="0">
                <a:solidFill>
                  <a:srgbClr val="FF0000"/>
                </a:solidFill>
              </a:rPr>
              <a:t> – ainda</a:t>
            </a: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Attesa</a:t>
            </a:r>
            <a:r>
              <a:rPr lang="pt-BR" sz="1700" b="1" dirty="0" smtClean="0">
                <a:solidFill>
                  <a:schemeClr val="bg1"/>
                </a:solidFill>
              </a:rPr>
              <a:t>  – </a:t>
            </a:r>
            <a:r>
              <a:rPr lang="pt-BR" sz="1700" b="1" dirty="0" smtClean="0">
                <a:solidFill>
                  <a:srgbClr val="FF0000"/>
                </a:solidFill>
              </a:rPr>
              <a:t>espera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5936" y="912910"/>
            <a:ext cx="5628839" cy="5063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7"/>
          <a:srcRect t="45791" r="15116" b="16405"/>
          <a:stretch/>
        </p:blipFill>
        <p:spPr>
          <a:xfrm>
            <a:off x="5918556" y="1014269"/>
            <a:ext cx="1273539" cy="406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7229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4566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24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434853" y="2329883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199975" y="2735683"/>
            <a:ext cx="39689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4488" indent="-1614488"/>
            <a:r>
              <a:rPr lang="pt-BR" b="1" dirty="0" smtClean="0">
                <a:solidFill>
                  <a:schemeClr val="bg1"/>
                </a:solidFill>
              </a:rPr>
              <a:t>Hanna </a:t>
            </a:r>
            <a:r>
              <a:rPr lang="pt-BR" b="1" dirty="0" err="1" smtClean="0">
                <a:solidFill>
                  <a:schemeClr val="bg1"/>
                </a:solidFill>
              </a:rPr>
              <a:t>Cresciuto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cresceram</a:t>
            </a:r>
            <a:endParaRPr lang="pt-BR" b="1" dirty="0" smtClean="0">
              <a:solidFill>
                <a:srgbClr val="FF0000"/>
              </a:solidFill>
            </a:endParaRPr>
          </a:p>
          <a:p>
            <a:pPr marL="1614488" indent="-1614488"/>
            <a:r>
              <a:rPr lang="pt-BR" b="1" dirty="0" err="1" smtClean="0">
                <a:solidFill>
                  <a:schemeClr val="bg1"/>
                </a:solidFill>
              </a:rPr>
              <a:t>Generazioni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gerações</a:t>
            </a:r>
            <a:endParaRPr lang="pt-BR" sz="1600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Chiedono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pedem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Permesso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permissão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D’</a:t>
            </a:r>
            <a:r>
              <a:rPr lang="pt-BR" b="1" dirty="0" err="1" smtClean="0">
                <a:solidFill>
                  <a:schemeClr val="bg1"/>
                </a:solidFill>
              </a:rPr>
              <a:t>esistere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para existir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Scusano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desculpam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Per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pelos, por , para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Propri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próprios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Sogni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sonhos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Rimandano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adiam, protelam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Rimandare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v. adiar, protelar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A –</a:t>
            </a:r>
            <a:r>
              <a:rPr lang="pt-BR" b="1" dirty="0" smtClean="0">
                <a:solidFill>
                  <a:srgbClr val="FF0000"/>
                </a:solidFill>
              </a:rPr>
              <a:t> até, a, para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Quando </a:t>
            </a:r>
            <a:r>
              <a:rPr lang="pt-BR" b="1" dirty="0" err="1" smtClean="0">
                <a:solidFill>
                  <a:schemeClr val="bg1"/>
                </a:solidFill>
              </a:rPr>
              <a:t>sarà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quando for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Giusto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justo, certo, apropriado</a:t>
            </a:r>
            <a:endParaRPr lang="pt-BR" b="1" dirty="0" smtClean="0">
              <a:solidFill>
                <a:srgbClr val="FF0000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289289" y="2600802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208161" y="1937353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6"/>
          <a:srcRect l="8373" t="8196" r="8591" b="12675"/>
          <a:stretch/>
        </p:blipFill>
        <p:spPr>
          <a:xfrm>
            <a:off x="1518010" y="841248"/>
            <a:ext cx="5815478" cy="5184647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7"/>
          <a:srcRect t="45791" r="15116" b="16405"/>
          <a:stretch/>
        </p:blipFill>
        <p:spPr>
          <a:xfrm>
            <a:off x="6146634" y="5699968"/>
            <a:ext cx="1273539" cy="406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36591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4566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24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434853" y="2329883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223087" y="3083577"/>
            <a:ext cx="39689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4488" indent="-1614488"/>
            <a:r>
              <a:rPr lang="pt-BR" b="1" dirty="0" smtClean="0">
                <a:solidFill>
                  <a:schemeClr val="bg1"/>
                </a:solidFill>
              </a:rPr>
              <a:t>Ho capito   </a:t>
            </a:r>
            <a:r>
              <a:rPr lang="pt-BR" b="1" dirty="0" smtClean="0">
                <a:solidFill>
                  <a:schemeClr val="bg1"/>
                </a:solidFill>
              </a:rPr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entendi, entendo</a:t>
            </a:r>
            <a:endParaRPr lang="pt-BR" b="1" dirty="0" smtClean="0">
              <a:solidFill>
                <a:srgbClr val="FF0000"/>
              </a:solidFill>
            </a:endParaRPr>
          </a:p>
          <a:p>
            <a:pPr marL="1614488" indent="-1614488"/>
            <a:r>
              <a:rPr lang="pt-BR" b="1" dirty="0" err="1" smtClean="0">
                <a:solidFill>
                  <a:schemeClr val="bg1"/>
                </a:solidFill>
              </a:rPr>
              <a:t>Esistono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existem</a:t>
            </a:r>
          </a:p>
          <a:p>
            <a:pPr marL="1614488" indent="-1614488"/>
            <a:r>
              <a:rPr lang="pt-BR" b="1" dirty="0" err="1" smtClean="0">
                <a:solidFill>
                  <a:schemeClr val="bg1"/>
                </a:solidFill>
              </a:rPr>
              <a:t>Esistere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v. existir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Solo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somente 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Le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as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Occasioni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oportunidades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Per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por, para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Paura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medo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Dovuto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devido, merecido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Rischiare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arriscar, correr riscos</a:t>
            </a:r>
            <a:endParaRPr lang="pt-BR" b="1" dirty="0" smtClean="0">
              <a:solidFill>
                <a:srgbClr val="FF0000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321617" y="2725604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223087" y="2064856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6"/>
          <a:srcRect l="8136" t="11097" r="9014" b="24410"/>
          <a:stretch/>
        </p:blipFill>
        <p:spPr>
          <a:xfrm>
            <a:off x="1558786" y="835180"/>
            <a:ext cx="5765558" cy="5236436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7"/>
          <a:srcRect t="45791" r="15116" b="16405"/>
          <a:stretch/>
        </p:blipFill>
        <p:spPr>
          <a:xfrm>
            <a:off x="6175815" y="5736544"/>
            <a:ext cx="1273539" cy="406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21635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4566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24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434853" y="2329883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300457" y="2987224"/>
            <a:ext cx="39689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4488" indent="-1614488"/>
            <a:r>
              <a:rPr lang="pt-BR" b="1" dirty="0" smtClean="0">
                <a:solidFill>
                  <a:schemeClr val="bg1"/>
                </a:solidFill>
              </a:rPr>
              <a:t>Basta   </a:t>
            </a:r>
            <a:r>
              <a:rPr lang="pt-BR" b="1" dirty="0" smtClean="0">
                <a:solidFill>
                  <a:schemeClr val="bg1"/>
                </a:solidFill>
              </a:rPr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Chega,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Basta, </a:t>
            </a:r>
          </a:p>
          <a:p>
            <a:pPr marL="1614488" indent="-1614488"/>
            <a:r>
              <a:rPr lang="pt-BR" b="1" dirty="0" err="1" smtClean="0">
                <a:solidFill>
                  <a:schemeClr val="bg1"/>
                </a:solidFill>
              </a:rPr>
              <a:t>Chiedere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– v. pedir</a:t>
            </a:r>
            <a:endParaRPr lang="pt-BR" sz="1600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Permesso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permissão, licença 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A chi –</a:t>
            </a:r>
            <a:r>
              <a:rPr lang="pt-BR" b="1" dirty="0" smtClean="0">
                <a:solidFill>
                  <a:srgbClr val="FF0000"/>
                </a:solidFill>
              </a:rPr>
              <a:t> para quem, a quem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Ha </a:t>
            </a:r>
            <a:r>
              <a:rPr lang="pt-BR" b="1" dirty="0" err="1" smtClean="0">
                <a:solidFill>
                  <a:schemeClr val="bg1"/>
                </a:solidFill>
              </a:rPr>
              <a:t>insegnato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te ensinou</a:t>
            </a:r>
          </a:p>
          <a:p>
            <a:r>
              <a:rPr lang="pt-BR" b="1" dirty="0" err="1">
                <a:solidFill>
                  <a:schemeClr val="bg1"/>
                </a:solidFill>
              </a:rPr>
              <a:t>Tremare</a:t>
            </a:r>
            <a:r>
              <a:rPr lang="pt-BR" b="1" dirty="0">
                <a:solidFill>
                  <a:schemeClr val="bg1"/>
                </a:solidFill>
              </a:rPr>
              <a:t> –</a:t>
            </a:r>
            <a:r>
              <a:rPr lang="pt-BR" b="1" dirty="0">
                <a:solidFill>
                  <a:srgbClr val="FF0000"/>
                </a:solidFill>
              </a:rPr>
              <a:t> v. tremer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Ha </a:t>
            </a:r>
            <a:r>
              <a:rPr lang="pt-BR" b="1" dirty="0" err="1" smtClean="0">
                <a:solidFill>
                  <a:schemeClr val="bg1"/>
                </a:solidFill>
              </a:rPr>
              <a:t>ucciso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matou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Ha </a:t>
            </a:r>
            <a:r>
              <a:rPr lang="pt-BR" b="1" dirty="0" err="1" smtClean="0">
                <a:solidFill>
                  <a:schemeClr val="bg1"/>
                </a:solidFill>
              </a:rPr>
              <a:t>deciso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decidiu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Non Vali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você não vale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Nula –</a:t>
            </a:r>
            <a:r>
              <a:rPr lang="pt-BR" b="1" dirty="0" smtClean="0">
                <a:solidFill>
                  <a:srgbClr val="FF0000"/>
                </a:solidFill>
              </a:rPr>
              <a:t> nada</a:t>
            </a:r>
            <a:endParaRPr lang="pt-BR" b="1" dirty="0" smtClean="0">
              <a:solidFill>
                <a:srgbClr val="FF0000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321617" y="2725604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223087" y="2064856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6"/>
          <a:srcRect l="8935" t="7954" r="9153" b="9423"/>
          <a:stretch/>
        </p:blipFill>
        <p:spPr>
          <a:xfrm>
            <a:off x="1622836" y="859536"/>
            <a:ext cx="5664932" cy="5138928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7"/>
          <a:srcRect t="45791" r="15116" b="16405"/>
          <a:stretch/>
        </p:blipFill>
        <p:spPr>
          <a:xfrm>
            <a:off x="6146634" y="5699968"/>
            <a:ext cx="1273539" cy="406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18423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4566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24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434853" y="2329883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300457" y="2987224"/>
            <a:ext cx="39689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4488" indent="-1614488"/>
            <a:r>
              <a:rPr lang="pt-BR" b="1" dirty="0" err="1" smtClean="0">
                <a:solidFill>
                  <a:schemeClr val="bg1"/>
                </a:solidFill>
              </a:rPr>
              <a:t>Questa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esta</a:t>
            </a:r>
            <a:endParaRPr lang="pt-BR" b="1" dirty="0" smtClean="0">
              <a:solidFill>
                <a:srgbClr val="FF0000"/>
              </a:solidFill>
            </a:endParaRPr>
          </a:p>
          <a:p>
            <a:pPr marL="1614488" indent="-1614488"/>
            <a:r>
              <a:rPr lang="pt-BR" b="1" dirty="0" smtClean="0">
                <a:solidFill>
                  <a:schemeClr val="bg1"/>
                </a:solidFill>
              </a:rPr>
              <a:t>Volta </a:t>
            </a:r>
            <a:r>
              <a:rPr lang="pt-BR" b="1" dirty="0" smtClean="0">
                <a:solidFill>
                  <a:srgbClr val="FF0000"/>
                </a:solidFill>
              </a:rPr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vez</a:t>
            </a:r>
            <a:endParaRPr lang="pt-BR" sz="1600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Provaci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experimente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Falo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faça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Fare –</a:t>
            </a:r>
            <a:r>
              <a:rPr lang="pt-BR" b="1" dirty="0" smtClean="0">
                <a:solidFill>
                  <a:srgbClr val="FF0000"/>
                </a:solidFill>
              </a:rPr>
              <a:t> v. fazer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Stesso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mesmo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Sei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você está, você é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Sulla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no, “</a:t>
            </a:r>
            <a:r>
              <a:rPr lang="pt-BR" b="1" dirty="0" smtClean="0">
                <a:solidFill>
                  <a:srgbClr val="0070C0"/>
                </a:solidFill>
              </a:rPr>
              <a:t>na</a:t>
            </a:r>
            <a:r>
              <a:rPr lang="pt-BR" b="1" dirty="0" smtClean="0">
                <a:solidFill>
                  <a:srgbClr val="FF0000"/>
                </a:solidFill>
              </a:rPr>
              <a:t>”, sobre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Strada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caminho, rua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Giusta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certa, “</a:t>
            </a:r>
            <a:r>
              <a:rPr lang="pt-BR" b="1" dirty="0" smtClean="0">
                <a:solidFill>
                  <a:srgbClr val="0070C0"/>
                </a:solidFill>
              </a:rPr>
              <a:t>certo</a:t>
            </a:r>
            <a:r>
              <a:rPr lang="pt-BR" b="1" dirty="0" smtClean="0">
                <a:solidFill>
                  <a:srgbClr val="FF0000"/>
                </a:solidFill>
              </a:rPr>
              <a:t>”</a:t>
            </a:r>
            <a:endParaRPr lang="pt-BR" b="1" dirty="0" smtClean="0">
              <a:solidFill>
                <a:srgbClr val="FF0000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321617" y="2725604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223087" y="2064856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6"/>
          <a:srcRect l="8671" t="9968" r="9394" b="14773"/>
          <a:stretch/>
        </p:blipFill>
        <p:spPr>
          <a:xfrm>
            <a:off x="1518010" y="841248"/>
            <a:ext cx="5778902" cy="519379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691640" y="4279885"/>
            <a:ext cx="4791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SEI SULLA STRADA GIUSTA.</a:t>
            </a:r>
          </a:p>
          <a:p>
            <a:endParaRPr lang="it-IT" sz="2400" b="1" dirty="0" smtClean="0"/>
          </a:p>
          <a:p>
            <a:r>
              <a:rPr lang="it-IT" sz="2400" b="1" dirty="0" smtClean="0"/>
              <a:t>BUON CORSO A TUTTI!</a:t>
            </a:r>
            <a:endParaRPr lang="pt-BR" sz="2400" b="1" dirty="0"/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7"/>
          <a:srcRect t="45791" r="15116" b="16405"/>
          <a:stretch/>
        </p:blipFill>
        <p:spPr>
          <a:xfrm>
            <a:off x="6236818" y="5721099"/>
            <a:ext cx="1273539" cy="406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24502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4567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24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326138" y="2446312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8195915" y="1966908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274184" y="2613239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274184" y="2778861"/>
            <a:ext cx="3767657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b="1" dirty="0" err="1" smtClean="0">
                <a:solidFill>
                  <a:schemeClr val="bg1"/>
                </a:solidFill>
              </a:rPr>
              <a:t>Sogna</a:t>
            </a:r>
            <a:r>
              <a:rPr lang="pt-BR" sz="1700" b="1" dirty="0" smtClean="0">
                <a:solidFill>
                  <a:schemeClr val="bg1"/>
                </a:solidFill>
              </a:rPr>
              <a:t> </a:t>
            </a:r>
            <a:r>
              <a:rPr lang="pt-BR" sz="1700" b="1" dirty="0" smtClean="0">
                <a:solidFill>
                  <a:schemeClr val="bg1"/>
                </a:solidFill>
              </a:rPr>
              <a:t>–</a:t>
            </a:r>
            <a:r>
              <a:rPr lang="pt-BR" sz="1700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sonha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smtClean="0">
                <a:solidFill>
                  <a:schemeClr val="bg1"/>
                </a:solidFill>
              </a:rPr>
              <a:t>Posto </a:t>
            </a:r>
            <a:r>
              <a:rPr lang="pt-BR" sz="1700" b="1" dirty="0" smtClean="0">
                <a:solidFill>
                  <a:schemeClr val="bg1"/>
                </a:solidFill>
              </a:rPr>
              <a:t>–</a:t>
            </a:r>
            <a:r>
              <a:rPr lang="pt-BR" sz="1700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lugar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smtClean="0">
                <a:solidFill>
                  <a:schemeClr val="bg1"/>
                </a:solidFill>
              </a:rPr>
              <a:t>Solo </a:t>
            </a:r>
            <a:r>
              <a:rPr lang="pt-BR" sz="1700" b="1" dirty="0" smtClean="0">
                <a:solidFill>
                  <a:schemeClr val="bg1"/>
                </a:solidFill>
              </a:rPr>
              <a:t>-</a:t>
            </a:r>
            <a:r>
              <a:rPr lang="pt-BR" sz="1700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somente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Vuole</a:t>
            </a:r>
            <a:r>
              <a:rPr lang="pt-BR" sz="1700" b="1" dirty="0" smtClean="0">
                <a:solidFill>
                  <a:schemeClr val="bg1"/>
                </a:solidFill>
              </a:rPr>
              <a:t> –</a:t>
            </a:r>
            <a:r>
              <a:rPr lang="pt-BR" sz="1700" b="1" dirty="0" smtClean="0">
                <a:solidFill>
                  <a:srgbClr val="FF0000"/>
                </a:solidFill>
              </a:rPr>
              <a:t> deseja, quer</a:t>
            </a:r>
            <a:endParaRPr lang="pt-BR" sz="1700" b="1" dirty="0">
              <a:solidFill>
                <a:srgbClr val="FF0000"/>
              </a:solidFill>
            </a:endParaRP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Impresa</a:t>
            </a:r>
            <a:r>
              <a:rPr lang="pt-BR" sz="1700" b="1" dirty="0" smtClean="0">
                <a:solidFill>
                  <a:schemeClr val="bg1"/>
                </a:solidFill>
              </a:rPr>
              <a:t> </a:t>
            </a:r>
            <a:r>
              <a:rPr lang="pt-BR" sz="1700" b="1" dirty="0" smtClean="0">
                <a:solidFill>
                  <a:schemeClr val="bg1"/>
                </a:solidFill>
              </a:rPr>
              <a:t>–</a:t>
            </a:r>
            <a:r>
              <a:rPr lang="pt-BR" sz="1700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negócio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smtClean="0">
                <a:solidFill>
                  <a:schemeClr val="bg1"/>
                </a:solidFill>
              </a:rPr>
              <a:t>Fare </a:t>
            </a:r>
            <a:r>
              <a:rPr lang="pt-BR" sz="1700" b="1" dirty="0" smtClean="0">
                <a:solidFill>
                  <a:schemeClr val="bg1"/>
                </a:solidFill>
              </a:rPr>
              <a:t>–</a:t>
            </a:r>
            <a:r>
              <a:rPr lang="pt-BR" sz="1700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fazer, “</a:t>
            </a:r>
            <a:r>
              <a:rPr lang="pt-BR" sz="1700" b="1" dirty="0" smtClean="0">
                <a:solidFill>
                  <a:srgbClr val="0070C0"/>
                </a:solidFill>
              </a:rPr>
              <a:t>abrir</a:t>
            </a:r>
            <a:r>
              <a:rPr lang="pt-BR" sz="1700" b="1" dirty="0" smtClean="0">
                <a:solidFill>
                  <a:srgbClr val="FF0000"/>
                </a:solidFill>
              </a:rPr>
              <a:t>”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Paese</a:t>
            </a:r>
            <a:r>
              <a:rPr lang="pt-BR" sz="1700" b="1" dirty="0" smtClean="0">
                <a:solidFill>
                  <a:schemeClr val="bg1"/>
                </a:solidFill>
              </a:rPr>
              <a:t> </a:t>
            </a:r>
            <a:r>
              <a:rPr lang="pt-BR" sz="1700" b="1" dirty="0" smtClean="0">
                <a:solidFill>
                  <a:schemeClr val="bg1"/>
                </a:solidFill>
              </a:rPr>
              <a:t>–</a:t>
            </a:r>
            <a:r>
              <a:rPr lang="pt-BR" sz="1700" b="1" dirty="0" smtClean="0">
                <a:solidFill>
                  <a:srgbClr val="FF0000"/>
                </a:solidFill>
              </a:rPr>
              <a:t> </a:t>
            </a:r>
            <a:r>
              <a:rPr lang="pt-BR" sz="1700" b="1" dirty="0" smtClean="0">
                <a:solidFill>
                  <a:srgbClr val="FF0000"/>
                </a:solidFill>
              </a:rPr>
              <a:t>país</a:t>
            </a:r>
            <a:endParaRPr lang="pt-BR" sz="1700" b="1" dirty="0">
              <a:solidFill>
                <a:srgbClr val="FF0000"/>
              </a:solidFill>
            </a:endParaRP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Crescere</a:t>
            </a:r>
            <a:r>
              <a:rPr lang="pt-BR" sz="1700" b="1" dirty="0" smtClean="0">
                <a:solidFill>
                  <a:schemeClr val="bg1"/>
                </a:solidFill>
              </a:rPr>
              <a:t> </a:t>
            </a:r>
            <a:r>
              <a:rPr lang="pt-BR" sz="1700" b="1" dirty="0" smtClean="0">
                <a:solidFill>
                  <a:schemeClr val="bg1"/>
                </a:solidFill>
              </a:rPr>
              <a:t>– </a:t>
            </a:r>
            <a:r>
              <a:rPr lang="pt-BR" sz="1700" b="1" dirty="0" smtClean="0">
                <a:solidFill>
                  <a:srgbClr val="FF0000"/>
                </a:solidFill>
              </a:rPr>
              <a:t>v. </a:t>
            </a:r>
            <a:r>
              <a:rPr lang="pt-BR" sz="1700" b="1" dirty="0" err="1" smtClean="0">
                <a:solidFill>
                  <a:srgbClr val="FF0000"/>
                </a:solidFill>
              </a:rPr>
              <a:t>crecer</a:t>
            </a:r>
            <a:endParaRPr lang="pt-BR" sz="1700" b="1" dirty="0" smtClean="0">
              <a:solidFill>
                <a:srgbClr val="FF0000"/>
              </a:solidFill>
            </a:endParaRPr>
          </a:p>
          <a:p>
            <a:r>
              <a:rPr lang="pt-BR" sz="1700" b="1" dirty="0" err="1" smtClean="0">
                <a:solidFill>
                  <a:schemeClr val="bg1"/>
                </a:solidFill>
              </a:rPr>
              <a:t>Nascondersi</a:t>
            </a:r>
            <a:r>
              <a:rPr lang="pt-BR" sz="1700" b="1" dirty="0" smtClean="0">
                <a:solidFill>
                  <a:schemeClr val="bg1"/>
                </a:solidFill>
              </a:rPr>
              <a:t> – </a:t>
            </a:r>
            <a:r>
              <a:rPr lang="pt-BR" sz="1700" b="1" dirty="0" smtClean="0">
                <a:solidFill>
                  <a:srgbClr val="FF0000"/>
                </a:solidFill>
              </a:rPr>
              <a:t>se esconder</a:t>
            </a:r>
            <a:endParaRPr lang="pt-BR" sz="1700" b="1" dirty="0" smtClean="0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12877" y="6215198"/>
            <a:ext cx="3146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70C0"/>
                </a:solidFill>
                <a:latin typeface="Bauhaus 93" panose="04030905020B02020C02" pitchFamily="82" charset="0"/>
              </a:rPr>
              <a:t>Pensieri della Vita</a:t>
            </a:r>
            <a:endParaRPr lang="pt-BR" sz="2400" dirty="0">
              <a:solidFill>
                <a:srgbClr val="0070C0"/>
              </a:solidFill>
              <a:latin typeface="Bauhaus 93" panose="04030905020B02020C02" pitchFamily="82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6"/>
          <a:srcRect l="7628" t="12302" r="8515" b="20350"/>
          <a:stretch/>
        </p:blipFill>
        <p:spPr>
          <a:xfrm>
            <a:off x="1606676" y="927392"/>
            <a:ext cx="5626228" cy="5003215"/>
          </a:xfrm>
          <a:prstGeom prst="rect">
            <a:avLst/>
          </a:prstGeom>
          <a:ln w="127000" cap="rnd"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5" name="Imagem 24"/>
          <p:cNvPicPr>
            <a:picLocks noChangeAspect="1"/>
          </p:cNvPicPr>
          <p:nvPr/>
        </p:nvPicPr>
        <p:blipFill rotWithShape="1">
          <a:blip r:embed="rId7"/>
          <a:srcRect t="45791" r="15116" b="16405"/>
          <a:stretch/>
        </p:blipFill>
        <p:spPr>
          <a:xfrm>
            <a:off x="6044135" y="5579136"/>
            <a:ext cx="1273539" cy="406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6998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81587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24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373996" y="2501014"/>
            <a:ext cx="3197646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226952" y="2876320"/>
            <a:ext cx="38944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Ci</a:t>
            </a:r>
            <a:r>
              <a:rPr lang="pt-BR" b="1" dirty="0" smtClean="0">
                <a:solidFill>
                  <a:schemeClr val="bg1"/>
                </a:solidFill>
              </a:rPr>
              <a:t> sono </a:t>
            </a:r>
            <a:r>
              <a:rPr lang="pt-BR" b="1" dirty="0" smtClean="0">
                <a:solidFill>
                  <a:schemeClr val="bg1"/>
                </a:solidFill>
              </a:rPr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existem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sembrano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0070C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parecem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Rassicuranti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desconfortantes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Anestetici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entorpecentes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Almeno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pelo menos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Pensione 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Aposentadoria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Rischi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risco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Hai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você tem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Non – </a:t>
            </a:r>
            <a:r>
              <a:rPr lang="pt-BR" b="1" dirty="0" smtClean="0">
                <a:solidFill>
                  <a:srgbClr val="FF0000"/>
                </a:solidFill>
              </a:rPr>
              <a:t>não, “</a:t>
            </a:r>
            <a:r>
              <a:rPr lang="pt-BR" b="1" dirty="0" smtClean="0">
                <a:solidFill>
                  <a:srgbClr val="0070C0"/>
                </a:solidFill>
              </a:rPr>
              <a:t>sem</a:t>
            </a:r>
            <a:r>
              <a:rPr lang="pt-BR" b="1" dirty="0" smtClean="0">
                <a:solidFill>
                  <a:srgbClr val="FF0000"/>
                </a:solidFill>
              </a:rPr>
              <a:t>”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Chiodi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pregos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Piantati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martelados, pregados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Sulla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sobre o, no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Bara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caixão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Dei -</a:t>
            </a:r>
            <a:r>
              <a:rPr lang="pt-BR" b="1" dirty="0" smtClean="0">
                <a:solidFill>
                  <a:srgbClr val="FF0000"/>
                </a:solidFill>
              </a:rPr>
              <a:t> dos</a:t>
            </a:r>
            <a:endParaRPr lang="pt-BR" b="1" dirty="0" smtClean="0">
              <a:solidFill>
                <a:srgbClr val="FF000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226952" y="1987077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307428" y="2667941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6"/>
          <a:srcRect l="7952" t="13268" r="8170" b="21463"/>
          <a:stretch/>
        </p:blipFill>
        <p:spPr>
          <a:xfrm>
            <a:off x="1627632" y="987552"/>
            <a:ext cx="5587500" cy="4946904"/>
          </a:xfrm>
          <a:prstGeom prst="rect">
            <a:avLst/>
          </a:prstGeom>
          <a:ln w="127000" cap="rnd"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5" name="Imagem 24"/>
          <p:cNvPicPr>
            <a:picLocks noChangeAspect="1"/>
          </p:cNvPicPr>
          <p:nvPr/>
        </p:nvPicPr>
        <p:blipFill rotWithShape="1">
          <a:blip r:embed="rId7"/>
          <a:srcRect t="45791" r="15116" b="16405"/>
          <a:stretch/>
        </p:blipFill>
        <p:spPr>
          <a:xfrm>
            <a:off x="5993699" y="5569463"/>
            <a:ext cx="1273539" cy="406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8658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1060780" y="125330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24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471807" y="2329883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20273" y="5929373"/>
            <a:ext cx="788602" cy="788602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8195915" y="2305698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281309" y="3151730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227952" y="3376648"/>
            <a:ext cx="39129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Ogni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cada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Sveglia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acorda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Lavoro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trabalho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Timbra 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carimba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Timbrare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v. carimbar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Va </a:t>
            </a:r>
            <a:r>
              <a:rPr lang="pt-BR" b="1" dirty="0" err="1" smtClean="0">
                <a:solidFill>
                  <a:schemeClr val="bg1"/>
                </a:solidFill>
              </a:rPr>
              <a:t>avanti</a:t>
            </a:r>
            <a:r>
              <a:rPr lang="pt-BR" b="1" dirty="0" smtClean="0">
                <a:solidFill>
                  <a:schemeClr val="bg1"/>
                </a:solidFill>
              </a:rPr>
              <a:t>  </a:t>
            </a:r>
            <a:r>
              <a:rPr lang="pt-BR" b="1" dirty="0" smtClean="0">
                <a:solidFill>
                  <a:schemeClr val="bg1"/>
                </a:solidFill>
              </a:rPr>
              <a:t>-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continue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Aspettando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esperando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Iniziare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v. </a:t>
            </a:r>
            <a:r>
              <a:rPr lang="pt-BR" b="1" dirty="0" smtClean="0">
                <a:solidFill>
                  <a:srgbClr val="FF0000"/>
                </a:solidFill>
              </a:rPr>
              <a:t>começar, iniciar</a:t>
            </a:r>
            <a:endParaRPr lang="pt-BR" b="1" dirty="0" smtClean="0">
              <a:solidFill>
                <a:srgbClr val="FF00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7"/>
          <a:srcRect l="7605" t="11465" r="11076" b="13704"/>
          <a:stretch/>
        </p:blipFill>
        <p:spPr>
          <a:xfrm>
            <a:off x="1481056" y="833122"/>
            <a:ext cx="5907296" cy="5192773"/>
          </a:xfrm>
          <a:prstGeom prst="rect">
            <a:avLst/>
          </a:prstGeom>
          <a:ln w="127000" cap="rnd"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5" name="Imagem 24"/>
          <p:cNvPicPr>
            <a:picLocks noChangeAspect="1"/>
          </p:cNvPicPr>
          <p:nvPr/>
        </p:nvPicPr>
        <p:blipFill rotWithShape="1">
          <a:blip r:embed="rId8"/>
          <a:srcRect t="45791" r="15116" b="16405"/>
          <a:stretch/>
        </p:blipFill>
        <p:spPr>
          <a:xfrm>
            <a:off x="6146634" y="5699968"/>
            <a:ext cx="1273539" cy="406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7750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4566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24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434853" y="2329883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300457" y="2987224"/>
            <a:ext cx="39689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4488" indent="-1614488"/>
            <a:r>
              <a:rPr lang="pt-BR" b="1" dirty="0" smtClean="0">
                <a:solidFill>
                  <a:schemeClr val="bg1"/>
                </a:solidFill>
              </a:rPr>
              <a:t>Primo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primeiro, antes</a:t>
            </a:r>
            <a:endParaRPr lang="pt-BR" b="1" dirty="0" smtClean="0">
              <a:solidFill>
                <a:srgbClr val="FF0000"/>
              </a:solidFill>
            </a:endParaRPr>
          </a:p>
          <a:p>
            <a:pPr marL="1614488" indent="-1614488"/>
            <a:r>
              <a:rPr lang="pt-BR" b="1" dirty="0" err="1" smtClean="0">
                <a:solidFill>
                  <a:schemeClr val="bg1"/>
                </a:solidFill>
              </a:rPr>
              <a:t>Sistemo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arrumo, organizo</a:t>
            </a:r>
            <a:endParaRPr lang="pt-BR" sz="1600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Poi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depois 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Ci</a:t>
            </a:r>
            <a:r>
              <a:rPr lang="pt-BR" b="1" dirty="0" smtClean="0">
                <a:solidFill>
                  <a:schemeClr val="bg1"/>
                </a:solidFill>
              </a:rPr>
              <a:t> penso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eu penso, me arrumo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Nel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mentre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 </a:t>
            </a:r>
            <a:r>
              <a:rPr lang="pt-BR" b="1" dirty="0" err="1" smtClean="0">
                <a:solidFill>
                  <a:srgbClr val="FF0000"/>
                </a:solidFill>
              </a:rPr>
              <a:t>entretando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Sale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sobe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Donna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mulher</a:t>
            </a:r>
            <a:endParaRPr lang="pt-BR" b="1" dirty="0" smtClean="0">
              <a:solidFill>
                <a:srgbClr val="FF0000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321617" y="2725604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223087" y="2064856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6"/>
          <a:srcRect l="8002" t="10414" r="8799" b="25635"/>
          <a:stretch/>
        </p:blipFill>
        <p:spPr>
          <a:xfrm>
            <a:off x="1518010" y="850392"/>
            <a:ext cx="5743771" cy="5120640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7"/>
          <a:srcRect t="45791" r="15116" b="16405"/>
          <a:stretch/>
        </p:blipFill>
        <p:spPr>
          <a:xfrm>
            <a:off x="6146634" y="5699968"/>
            <a:ext cx="1273539" cy="406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14978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4566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24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434853" y="2329883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300457" y="2987224"/>
            <a:ext cx="39689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4488" indent="-1614488"/>
            <a:r>
              <a:rPr lang="pt-BR" b="1" dirty="0" err="1" smtClean="0">
                <a:solidFill>
                  <a:schemeClr val="bg1"/>
                </a:solidFill>
              </a:rPr>
              <a:t>Può</a:t>
            </a:r>
            <a:r>
              <a:rPr lang="pt-BR" b="1" dirty="0" smtClean="0">
                <a:solidFill>
                  <a:schemeClr val="bg1"/>
                </a:solidFill>
              </a:rPr>
              <a:t>    </a:t>
            </a:r>
            <a:r>
              <a:rPr lang="pt-BR" b="1" dirty="0" smtClean="0">
                <a:solidFill>
                  <a:schemeClr val="bg1"/>
                </a:solidFill>
              </a:rPr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pode</a:t>
            </a:r>
            <a:endParaRPr lang="pt-BR" b="1" dirty="0" smtClean="0">
              <a:solidFill>
                <a:srgbClr val="FF0000"/>
              </a:solidFill>
            </a:endParaRPr>
          </a:p>
          <a:p>
            <a:pPr marL="1614488" indent="-1614488"/>
            <a:r>
              <a:rPr lang="pt-BR" b="1" dirty="0" err="1" smtClean="0">
                <a:solidFill>
                  <a:schemeClr val="bg1"/>
                </a:solidFill>
              </a:rPr>
              <a:t>Senza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sem</a:t>
            </a:r>
            <a:endParaRPr lang="pt-BR" sz="1600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Scelta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escolha 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Viene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vem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Spinto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pressionado, empurrado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Stessa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mesma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Più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mais</a:t>
            </a:r>
            <a:endParaRPr lang="pt-BR" b="1" dirty="0" smtClean="0">
              <a:solidFill>
                <a:srgbClr val="FF0000"/>
              </a:solidFill>
            </a:endParaRPr>
          </a:p>
          <a:p>
            <a:pPr marL="1435100" indent="-1435100"/>
            <a:r>
              <a:rPr lang="pt-BR" b="1" dirty="0" err="1" smtClean="0">
                <a:solidFill>
                  <a:schemeClr val="bg1"/>
                </a:solidFill>
              </a:rPr>
              <a:t>Condanna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condenação,  sentença</a:t>
            </a:r>
            <a:endParaRPr lang="pt-BR" b="1" dirty="0" smtClean="0">
              <a:solidFill>
                <a:srgbClr val="FF0000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321617" y="2725604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223087" y="2064856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6"/>
          <a:srcRect l="7972" t="13471" r="11099" b="13161"/>
          <a:stretch/>
        </p:blipFill>
        <p:spPr>
          <a:xfrm>
            <a:off x="1578864" y="840196"/>
            <a:ext cx="5772912" cy="5213132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7"/>
          <a:srcRect t="45791" r="15116" b="16405"/>
          <a:stretch/>
        </p:blipFill>
        <p:spPr>
          <a:xfrm>
            <a:off x="6146634" y="5699968"/>
            <a:ext cx="1273539" cy="406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27041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4566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24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434853" y="2329883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300457" y="2987224"/>
            <a:ext cx="39689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4488" indent="-1614488"/>
            <a:r>
              <a:rPr lang="pt-BR" b="1" dirty="0" err="1" smtClean="0">
                <a:solidFill>
                  <a:schemeClr val="bg1"/>
                </a:solidFill>
              </a:rPr>
              <a:t>Verità</a:t>
            </a:r>
            <a:r>
              <a:rPr lang="pt-BR" b="1" dirty="0" smtClean="0">
                <a:solidFill>
                  <a:schemeClr val="bg1"/>
                </a:solidFill>
              </a:rPr>
              <a:t> - </a:t>
            </a:r>
            <a:r>
              <a:rPr lang="pt-BR" b="1" dirty="0" smtClean="0">
                <a:solidFill>
                  <a:srgbClr val="FF0000"/>
                </a:solidFill>
              </a:rPr>
              <a:t>verdade</a:t>
            </a:r>
          </a:p>
          <a:p>
            <a:pPr marL="1614488" indent="-1614488"/>
            <a:r>
              <a:rPr lang="pt-BR" b="1" dirty="0" smtClean="0">
                <a:solidFill>
                  <a:schemeClr val="bg1"/>
                </a:solidFill>
              </a:rPr>
              <a:t>In </a:t>
            </a:r>
            <a:r>
              <a:rPr lang="pt-BR" b="1" dirty="0" err="1" smtClean="0">
                <a:solidFill>
                  <a:schemeClr val="bg1"/>
                </a:solidFill>
              </a:rPr>
              <a:t>Questo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neste</a:t>
            </a:r>
            <a:endParaRPr lang="pt-BR" b="1" dirty="0" smtClean="0">
              <a:solidFill>
                <a:srgbClr val="FF0000"/>
              </a:solidFill>
            </a:endParaRPr>
          </a:p>
          <a:p>
            <a:pPr marL="1614488" indent="-1614488"/>
            <a:r>
              <a:rPr lang="pt-BR" b="1" dirty="0" err="1" smtClean="0">
                <a:solidFill>
                  <a:schemeClr val="bg1"/>
                </a:solidFill>
              </a:rPr>
              <a:t>Paura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medo</a:t>
            </a:r>
            <a:endParaRPr lang="pt-BR" sz="1600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Guida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guia, orienta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Scelte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escolhas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Resta </a:t>
            </a:r>
            <a:r>
              <a:rPr lang="pt-BR" b="1" dirty="0" smtClean="0">
                <a:solidFill>
                  <a:schemeClr val="bg1"/>
                </a:solidFill>
              </a:rPr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sobra, resta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Più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mais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Nulla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nada</a:t>
            </a:r>
            <a:endParaRPr lang="pt-BR" b="1" dirty="0" smtClean="0">
              <a:solidFill>
                <a:srgbClr val="FF0000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321617" y="2725604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223087" y="2064856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6"/>
          <a:srcRect l="8470" t="8124" r="9126" b="13182"/>
          <a:stretch/>
        </p:blipFill>
        <p:spPr>
          <a:xfrm>
            <a:off x="1599110" y="841247"/>
            <a:ext cx="5725234" cy="5221225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7"/>
          <a:srcRect t="45791" r="15116" b="16405"/>
          <a:stretch/>
        </p:blipFill>
        <p:spPr>
          <a:xfrm>
            <a:off x="6146634" y="5699968"/>
            <a:ext cx="1273539" cy="406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25936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4566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24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434853" y="2329883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300457" y="2987224"/>
            <a:ext cx="39689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4488" indent="-1614488"/>
            <a:r>
              <a:rPr lang="pt-BR" b="1" dirty="0" smtClean="0">
                <a:solidFill>
                  <a:schemeClr val="bg1"/>
                </a:solidFill>
              </a:rPr>
              <a:t>Come </a:t>
            </a:r>
            <a:r>
              <a:rPr lang="pt-BR" b="1" dirty="0" smtClean="0">
                <a:solidFill>
                  <a:schemeClr val="bg1"/>
                </a:solidFill>
              </a:rPr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como</a:t>
            </a:r>
            <a:endParaRPr lang="pt-BR" b="1" dirty="0" smtClean="0">
              <a:solidFill>
                <a:srgbClr val="FF0000"/>
              </a:solidFill>
            </a:endParaRPr>
          </a:p>
          <a:p>
            <a:pPr marL="1614488" indent="-1614488"/>
            <a:r>
              <a:rPr lang="pt-BR" b="1" dirty="0" err="1" smtClean="0">
                <a:solidFill>
                  <a:schemeClr val="bg1"/>
                </a:solidFill>
              </a:rPr>
              <a:t>Cercano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procuram</a:t>
            </a:r>
          </a:p>
          <a:p>
            <a:pPr marL="1614488" indent="-1614488"/>
            <a:r>
              <a:rPr lang="pt-BR" b="1" dirty="0" err="1" smtClean="0">
                <a:solidFill>
                  <a:schemeClr val="bg1"/>
                </a:solidFill>
              </a:rPr>
              <a:t>Cercare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v. procurar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Di </a:t>
            </a:r>
            <a:r>
              <a:rPr lang="pt-BR" b="1" dirty="0" err="1" smtClean="0">
                <a:solidFill>
                  <a:schemeClr val="bg1"/>
                </a:solidFill>
              </a:rPr>
              <a:t>farti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fazer você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Credere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v. crer, acreditar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È</a:t>
            </a:r>
            <a:r>
              <a:rPr lang="pt-BR" b="1" dirty="0" smtClean="0">
                <a:solidFill>
                  <a:schemeClr val="bg1"/>
                </a:solidFill>
              </a:rPr>
              <a:t> nata </a:t>
            </a:r>
            <a:r>
              <a:rPr lang="pt-BR" b="1" dirty="0" smtClean="0">
                <a:solidFill>
                  <a:schemeClr val="bg1"/>
                </a:solidFill>
              </a:rPr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nasceu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Da –</a:t>
            </a:r>
            <a:r>
              <a:rPr lang="pt-BR" b="1" dirty="0" smtClean="0">
                <a:solidFill>
                  <a:srgbClr val="FF0000"/>
                </a:solidFill>
              </a:rPr>
              <a:t> de, para, dos, 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È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stata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esteve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Incultata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incutido </a:t>
            </a:r>
            <a:endParaRPr lang="pt-BR" b="1" dirty="0" smtClean="0">
              <a:solidFill>
                <a:srgbClr val="FF0000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321617" y="2725604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223087" y="2064856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6"/>
          <a:srcRect l="7994" t="8479" r="7697" b="15764"/>
          <a:stretch/>
        </p:blipFill>
        <p:spPr>
          <a:xfrm>
            <a:off x="1558786" y="827382"/>
            <a:ext cx="5747270" cy="5198513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7"/>
          <a:srcRect t="45791" r="15116" b="16405"/>
          <a:stretch/>
        </p:blipFill>
        <p:spPr>
          <a:xfrm>
            <a:off x="6146634" y="5699968"/>
            <a:ext cx="1273539" cy="406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84497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4566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24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434853" y="2329883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300457" y="2987224"/>
            <a:ext cx="39689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4488" indent="-1614488"/>
            <a:r>
              <a:rPr lang="pt-BR" b="1" dirty="0" smtClean="0">
                <a:solidFill>
                  <a:schemeClr val="bg1"/>
                </a:solidFill>
              </a:rPr>
              <a:t>Da  </a:t>
            </a:r>
            <a:r>
              <a:rPr lang="pt-BR" b="1" dirty="0" smtClean="0">
                <a:solidFill>
                  <a:schemeClr val="bg1"/>
                </a:solidFill>
              </a:rPr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Dos, da, para, a </a:t>
            </a:r>
            <a:endParaRPr lang="pt-BR" b="1" dirty="0" smtClean="0">
              <a:solidFill>
                <a:srgbClr val="FF0000"/>
              </a:solidFill>
            </a:endParaRPr>
          </a:p>
          <a:p>
            <a:pPr marL="1614488" indent="-1614488"/>
            <a:r>
              <a:rPr lang="pt-BR" b="1" dirty="0" err="1" smtClean="0">
                <a:solidFill>
                  <a:schemeClr val="bg1"/>
                </a:solidFill>
              </a:rPr>
              <a:t>Genitori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pais</a:t>
            </a:r>
            <a:endParaRPr lang="pt-BR" sz="1600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Pieni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cheios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Obbedire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v. obedecer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Scegliere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v. </a:t>
            </a:r>
            <a:r>
              <a:rPr lang="pt-BR" b="1" dirty="0" smtClean="0">
                <a:solidFill>
                  <a:srgbClr val="FF0000"/>
                </a:solidFill>
              </a:rPr>
              <a:t>escolher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Giornali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jornais, imprensa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Raccontano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contam, narram</a:t>
            </a:r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Minaccia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ameaça</a:t>
            </a:r>
            <a:endParaRPr lang="pt-BR" b="1" dirty="0" smtClean="0">
              <a:solidFill>
                <a:srgbClr val="FF0000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321617" y="2725604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223087" y="2064856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6"/>
          <a:srcRect l="7571" t="9780" r="7790" b="17559"/>
          <a:stretch/>
        </p:blipFill>
        <p:spPr>
          <a:xfrm>
            <a:off x="1558786" y="832103"/>
            <a:ext cx="5774702" cy="5212081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7"/>
          <a:srcRect t="45791" r="15116" b="16405"/>
          <a:stretch/>
        </p:blipFill>
        <p:spPr>
          <a:xfrm>
            <a:off x="6146634" y="5699968"/>
            <a:ext cx="1273539" cy="406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299723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bão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CC21C94-EC06-4610-B8F0-A456DD28C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D6F7AD-09FB-47AB-B353-D1D83850E3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C0DB4D-BE53-4100-8A0D-CEFB2E482820}">
  <ds:schemaRefs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16c05727-aa75-4e4a-9b5f-8a80a1165891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 Savon jardim</Template>
  <TotalTime>0</TotalTime>
  <Words>677</Words>
  <Application>Microsoft Office PowerPoint</Application>
  <PresentationFormat>Widescreen</PresentationFormat>
  <Paragraphs>185</Paragraphs>
  <Slides>13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Bauhaus 93</vt:lpstr>
      <vt:lpstr>Calibri</vt:lpstr>
      <vt:lpstr>Century Gothic</vt:lpstr>
      <vt:lpstr>Sabão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2025-10-14T12:30:49Z</dcterms:created>
  <dcterms:modified xsi:type="dcterms:W3CDTF">2026-02-04T19:30:49Z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