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36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59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707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388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481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FF9F0C5-380F-41C2-899A-BAC0F0927E16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4667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638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6802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094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5809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61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498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314230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5493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020796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6720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4832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982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493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3851" r:id="rId15"/>
    <p:sldLayoutId id="214748385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>
            <a:extLst>
              <a:ext uri="{FF2B5EF4-FFF2-40B4-BE49-F238E27FC236}">
                <a16:creationId xmlns="" xmlns:a16="http://schemas.microsoft.com/office/drawing/2014/main" id="{D0FA5FA9-4CD6-4CE0-8AF8-3602F19C7DF8}"/>
              </a:ext>
            </a:extLst>
          </p:cNvPr>
          <p:cNvSpPr txBox="1"/>
          <p:nvPr/>
        </p:nvSpPr>
        <p:spPr>
          <a:xfrm>
            <a:off x="2605791" y="1790292"/>
            <a:ext cx="903696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err="1"/>
              <a:t>Federica</a:t>
            </a:r>
            <a:r>
              <a:rPr lang="pt-BR" b="1" dirty="0"/>
              <a:t>:  </a:t>
            </a:r>
            <a:r>
              <a:rPr lang="pt-BR" dirty="0" err="1"/>
              <a:t>Ciao</a:t>
            </a:r>
            <a:r>
              <a:rPr lang="pt-BR" dirty="0"/>
              <a:t> </a:t>
            </a:r>
            <a:r>
              <a:rPr lang="pt-BR" dirty="0" err="1"/>
              <a:t>Julli</a:t>
            </a:r>
            <a:r>
              <a:rPr lang="pt-BR" dirty="0"/>
              <a:t>?</a:t>
            </a:r>
          </a:p>
          <a:p>
            <a:r>
              <a:rPr lang="pt-BR" b="1" dirty="0" err="1"/>
              <a:t>Jullianna</a:t>
            </a:r>
            <a:r>
              <a:rPr lang="pt-BR" dirty="0"/>
              <a:t>:  </a:t>
            </a:r>
            <a:r>
              <a:rPr lang="pt-BR" dirty="0" err="1"/>
              <a:t>Ciao</a:t>
            </a:r>
            <a:r>
              <a:rPr lang="pt-BR" dirty="0"/>
              <a:t> Fede.</a:t>
            </a:r>
          </a:p>
          <a:p>
            <a:r>
              <a:rPr lang="pt-BR" b="1" dirty="0" err="1"/>
              <a:t>Federica</a:t>
            </a:r>
            <a:r>
              <a:rPr lang="pt-BR" b="1" dirty="0"/>
              <a:t> </a:t>
            </a:r>
            <a:r>
              <a:rPr lang="pt-BR" dirty="0"/>
              <a:t>:  </a:t>
            </a:r>
            <a:r>
              <a:rPr lang="pt-BR" dirty="0" err="1"/>
              <a:t>Tutto</a:t>
            </a:r>
            <a:r>
              <a:rPr lang="pt-BR" dirty="0"/>
              <a:t> </a:t>
            </a:r>
            <a:r>
              <a:rPr lang="pt-BR" dirty="0" err="1"/>
              <a:t>Okay</a:t>
            </a:r>
            <a:r>
              <a:rPr lang="pt-BR" dirty="0"/>
              <a:t>?.</a:t>
            </a:r>
          </a:p>
          <a:p>
            <a:r>
              <a:rPr lang="pt-BR" b="1" dirty="0" err="1"/>
              <a:t>Jullianna</a:t>
            </a:r>
            <a:r>
              <a:rPr lang="pt-BR" b="1" dirty="0"/>
              <a:t> </a:t>
            </a:r>
            <a:r>
              <a:rPr lang="pt-BR" dirty="0"/>
              <a:t>:  Si, </a:t>
            </a:r>
            <a:r>
              <a:rPr lang="pt-BR" dirty="0" err="1"/>
              <a:t>Tutto</a:t>
            </a:r>
            <a:r>
              <a:rPr lang="pt-BR" dirty="0"/>
              <a:t> </a:t>
            </a:r>
            <a:r>
              <a:rPr lang="pt-BR" dirty="0" err="1"/>
              <a:t>tesoro</a:t>
            </a:r>
            <a:r>
              <a:rPr lang="pt-BR" dirty="0"/>
              <a:t>. Quanto tempo non </a:t>
            </a:r>
            <a:r>
              <a:rPr lang="pt-BR" dirty="0" err="1"/>
              <a:t>ci</a:t>
            </a:r>
            <a:r>
              <a:rPr lang="pt-BR" dirty="0"/>
              <a:t> </a:t>
            </a:r>
            <a:r>
              <a:rPr lang="pt-BR" dirty="0" err="1"/>
              <a:t>vediamo</a:t>
            </a:r>
            <a:r>
              <a:rPr lang="pt-BR" dirty="0"/>
              <a:t>, non </a:t>
            </a:r>
            <a:r>
              <a:rPr lang="pt-BR" dirty="0" err="1"/>
              <a:t>è</a:t>
            </a:r>
            <a:r>
              <a:rPr lang="pt-BR" dirty="0"/>
              <a:t> vero?</a:t>
            </a:r>
          </a:p>
          <a:p>
            <a:r>
              <a:rPr lang="pt-BR" b="1" dirty="0" err="1"/>
              <a:t>Federica</a:t>
            </a:r>
            <a:r>
              <a:rPr lang="pt-BR" b="1" dirty="0"/>
              <a:t> </a:t>
            </a:r>
            <a:r>
              <a:rPr lang="pt-BR" dirty="0"/>
              <a:t>:  Si, </a:t>
            </a:r>
            <a:r>
              <a:rPr lang="pt-BR" dirty="0" err="1"/>
              <a:t>tre</a:t>
            </a:r>
            <a:r>
              <a:rPr lang="pt-BR" dirty="0"/>
              <a:t> </a:t>
            </a:r>
            <a:r>
              <a:rPr lang="pt-BR" dirty="0" err="1"/>
              <a:t>mesi</a:t>
            </a:r>
            <a:r>
              <a:rPr lang="pt-BR" dirty="0"/>
              <a:t> </a:t>
            </a:r>
            <a:r>
              <a:rPr lang="pt-BR" dirty="0" err="1"/>
              <a:t>fa</a:t>
            </a:r>
            <a:r>
              <a:rPr lang="pt-BR" dirty="0"/>
              <a:t> ... Ho </a:t>
            </a:r>
            <a:r>
              <a:rPr lang="pt-BR" dirty="0" err="1"/>
              <a:t>cambiato</a:t>
            </a:r>
            <a:r>
              <a:rPr lang="pt-BR" dirty="0"/>
              <a:t> </a:t>
            </a:r>
            <a:r>
              <a:rPr lang="pt-BR" dirty="0" err="1"/>
              <a:t>anche</a:t>
            </a:r>
            <a:r>
              <a:rPr lang="pt-BR" dirty="0"/>
              <a:t> </a:t>
            </a:r>
            <a:r>
              <a:rPr lang="pt-BR" dirty="0" err="1"/>
              <a:t>il</a:t>
            </a:r>
            <a:r>
              <a:rPr lang="pt-BR" dirty="0"/>
              <a:t> numero </a:t>
            </a:r>
            <a:r>
              <a:rPr lang="pt-BR" dirty="0" err="1"/>
              <a:t>del</a:t>
            </a:r>
            <a:r>
              <a:rPr lang="pt-BR" dirty="0"/>
              <a:t> mio </a:t>
            </a:r>
            <a:r>
              <a:rPr lang="pt-BR" dirty="0" err="1"/>
              <a:t>cellulare</a:t>
            </a:r>
            <a:r>
              <a:rPr lang="pt-BR" dirty="0"/>
              <a:t>.</a:t>
            </a:r>
          </a:p>
          <a:p>
            <a:r>
              <a:rPr lang="pt-BR" b="1" dirty="0" err="1"/>
              <a:t>Jullianna</a:t>
            </a:r>
            <a:r>
              <a:rPr lang="pt-BR" b="1" dirty="0"/>
              <a:t> </a:t>
            </a:r>
            <a:r>
              <a:rPr lang="pt-BR" dirty="0"/>
              <a:t>:  </a:t>
            </a:r>
            <a:r>
              <a:rPr lang="pt-BR" dirty="0" err="1"/>
              <a:t>Davvero</a:t>
            </a:r>
            <a:r>
              <a:rPr lang="pt-BR" dirty="0"/>
              <a:t> ... Ti </a:t>
            </a:r>
            <a:r>
              <a:rPr lang="pt-BR" dirty="0" err="1"/>
              <a:t>ho</a:t>
            </a:r>
            <a:r>
              <a:rPr lang="pt-BR" dirty="0"/>
              <a:t> </a:t>
            </a:r>
            <a:r>
              <a:rPr lang="pt-BR" dirty="0" err="1"/>
              <a:t>chiamatto</a:t>
            </a:r>
            <a:r>
              <a:rPr lang="pt-BR" dirty="0"/>
              <a:t> </a:t>
            </a:r>
            <a:r>
              <a:rPr lang="pt-BR" dirty="0" err="1"/>
              <a:t>molte</a:t>
            </a:r>
            <a:r>
              <a:rPr lang="pt-BR" dirty="0"/>
              <a:t> volte ... </a:t>
            </a:r>
            <a:r>
              <a:rPr lang="pt-BR" dirty="0" err="1"/>
              <a:t>Ma</a:t>
            </a:r>
            <a:r>
              <a:rPr lang="pt-BR" dirty="0"/>
              <a:t> </a:t>
            </a:r>
            <a:r>
              <a:rPr lang="pt-BR" dirty="0" err="1"/>
              <a:t>niente</a:t>
            </a:r>
            <a:r>
              <a:rPr lang="pt-BR" dirty="0"/>
              <a:t> </a:t>
            </a:r>
            <a:r>
              <a:rPr lang="pt-BR" dirty="0" err="1"/>
              <a:t>di</a:t>
            </a:r>
            <a:r>
              <a:rPr lang="pt-BR" dirty="0"/>
              <a:t> </a:t>
            </a:r>
            <a:r>
              <a:rPr lang="pt-BR" dirty="0" err="1"/>
              <a:t>trovarti</a:t>
            </a:r>
            <a:r>
              <a:rPr lang="pt-BR" dirty="0"/>
              <a:t>.</a:t>
            </a:r>
          </a:p>
          <a:p>
            <a:r>
              <a:rPr lang="pt-BR" b="1" dirty="0" err="1"/>
              <a:t>Federica</a:t>
            </a:r>
            <a:r>
              <a:rPr lang="pt-BR" b="1" dirty="0"/>
              <a:t> </a:t>
            </a:r>
            <a:r>
              <a:rPr lang="pt-BR" dirty="0"/>
              <a:t>:  Mi </a:t>
            </a:r>
            <a:r>
              <a:rPr lang="pt-BR" dirty="0" err="1"/>
              <a:t>scusi</a:t>
            </a:r>
            <a:r>
              <a:rPr lang="pt-BR" dirty="0"/>
              <a:t> </a:t>
            </a:r>
            <a:r>
              <a:rPr lang="pt-BR" dirty="0" err="1"/>
              <a:t>amica</a:t>
            </a:r>
            <a:r>
              <a:rPr lang="pt-BR" dirty="0"/>
              <a:t> mia... non sai </a:t>
            </a:r>
            <a:r>
              <a:rPr lang="pt-BR" dirty="0" err="1"/>
              <a:t>l’ultima</a:t>
            </a:r>
            <a:r>
              <a:rPr lang="pt-BR" dirty="0"/>
              <a:t> </a:t>
            </a:r>
            <a:r>
              <a:rPr lang="pt-BR" dirty="0" err="1"/>
              <a:t>notizia</a:t>
            </a:r>
            <a:r>
              <a:rPr lang="pt-BR" dirty="0"/>
              <a:t>? </a:t>
            </a:r>
          </a:p>
          <a:p>
            <a:r>
              <a:rPr lang="pt-BR" b="1" dirty="0" err="1"/>
              <a:t>Jullianna</a:t>
            </a:r>
            <a:r>
              <a:rPr lang="pt-BR" b="1" dirty="0"/>
              <a:t> </a:t>
            </a:r>
            <a:r>
              <a:rPr lang="pt-BR" dirty="0"/>
              <a:t>: No, non </a:t>
            </a:r>
            <a:r>
              <a:rPr lang="pt-BR" dirty="0" err="1"/>
              <a:t>lo</a:t>
            </a:r>
            <a:r>
              <a:rPr lang="pt-BR" dirty="0"/>
              <a:t> </a:t>
            </a:r>
            <a:r>
              <a:rPr lang="pt-BR" dirty="0" err="1"/>
              <a:t>so</a:t>
            </a:r>
            <a:r>
              <a:rPr lang="pt-BR" dirty="0"/>
              <a:t>. </a:t>
            </a:r>
            <a:r>
              <a:rPr lang="pt-BR" dirty="0" err="1"/>
              <a:t>Dimmi</a:t>
            </a:r>
            <a:r>
              <a:rPr lang="pt-BR" dirty="0"/>
              <a:t> </a:t>
            </a:r>
            <a:r>
              <a:rPr lang="pt-BR" dirty="0" err="1"/>
              <a:t>qual’è</a:t>
            </a:r>
            <a:r>
              <a:rPr lang="pt-BR" dirty="0"/>
              <a:t>? </a:t>
            </a:r>
            <a:r>
              <a:rPr lang="pt-BR" dirty="0" err="1"/>
              <a:t>Cosai</a:t>
            </a:r>
            <a:r>
              <a:rPr lang="pt-BR" dirty="0"/>
              <a:t> </a:t>
            </a:r>
            <a:r>
              <a:rPr lang="pt-BR" dirty="0" err="1"/>
              <a:t>combinatto</a:t>
            </a:r>
            <a:r>
              <a:rPr lang="pt-BR" dirty="0"/>
              <a:t>?</a:t>
            </a:r>
          </a:p>
          <a:p>
            <a:r>
              <a:rPr lang="pt-BR" b="1" dirty="0" err="1"/>
              <a:t>Federica</a:t>
            </a:r>
            <a:r>
              <a:rPr lang="pt-BR" b="1" dirty="0"/>
              <a:t> </a:t>
            </a:r>
            <a:r>
              <a:rPr lang="pt-BR" dirty="0"/>
              <a:t>: Ah ... Me sono </a:t>
            </a:r>
            <a:r>
              <a:rPr lang="pt-BR" dirty="0" err="1"/>
              <a:t>fatta</a:t>
            </a:r>
            <a:r>
              <a:rPr lang="pt-BR" dirty="0"/>
              <a:t> </a:t>
            </a:r>
            <a:r>
              <a:rPr lang="pt-BR" dirty="0" err="1"/>
              <a:t>Instagran</a:t>
            </a:r>
            <a:r>
              <a:rPr lang="pt-BR" dirty="0"/>
              <a:t>? </a:t>
            </a:r>
            <a:r>
              <a:rPr lang="pt-BR" dirty="0" err="1"/>
              <a:t>Credi</a:t>
            </a:r>
            <a:r>
              <a:rPr lang="pt-BR" dirty="0"/>
              <a:t> in </a:t>
            </a:r>
            <a:r>
              <a:rPr lang="pt-BR" dirty="0" err="1"/>
              <a:t>questo</a:t>
            </a:r>
            <a:r>
              <a:rPr lang="pt-BR" dirty="0"/>
              <a:t>?</a:t>
            </a:r>
          </a:p>
          <a:p>
            <a:r>
              <a:rPr lang="pt-BR" b="1" dirty="0" err="1"/>
              <a:t>Jullianna</a:t>
            </a:r>
            <a:r>
              <a:rPr lang="pt-BR" b="1" dirty="0"/>
              <a:t> </a:t>
            </a:r>
            <a:r>
              <a:rPr lang="pt-BR" dirty="0"/>
              <a:t>:  </a:t>
            </a:r>
            <a:r>
              <a:rPr lang="pt-BR" dirty="0" err="1"/>
              <a:t>Ma</a:t>
            </a:r>
            <a:r>
              <a:rPr lang="pt-BR" dirty="0"/>
              <a:t> </a:t>
            </a:r>
            <a:r>
              <a:rPr lang="pt-BR" dirty="0" err="1"/>
              <a:t>che</a:t>
            </a:r>
            <a:r>
              <a:rPr lang="pt-BR" dirty="0"/>
              <a:t> grande... No </a:t>
            </a:r>
            <a:r>
              <a:rPr lang="pt-BR" dirty="0" err="1"/>
              <a:t>ho</a:t>
            </a:r>
            <a:r>
              <a:rPr lang="pt-BR" dirty="0"/>
              <a:t> </a:t>
            </a:r>
            <a:r>
              <a:rPr lang="pt-BR" dirty="0" err="1" smtClean="0"/>
              <a:t>mai</a:t>
            </a:r>
            <a:r>
              <a:rPr lang="pt-BR" dirty="0" smtClean="0"/>
              <a:t> </a:t>
            </a:r>
            <a:r>
              <a:rPr lang="pt-BR" dirty="0" err="1"/>
              <a:t>pensato</a:t>
            </a:r>
            <a:r>
              <a:rPr lang="pt-BR" dirty="0"/>
              <a:t> </a:t>
            </a:r>
            <a:r>
              <a:rPr lang="pt-BR" dirty="0" err="1"/>
              <a:t>di</a:t>
            </a:r>
            <a:r>
              <a:rPr lang="pt-BR" dirty="0"/>
              <a:t> </a:t>
            </a:r>
            <a:r>
              <a:rPr lang="pt-BR" dirty="0" err="1"/>
              <a:t>farlo</a:t>
            </a:r>
            <a:r>
              <a:rPr lang="pt-BR" dirty="0"/>
              <a:t> </a:t>
            </a:r>
            <a:r>
              <a:rPr lang="pt-BR" dirty="0" err="1"/>
              <a:t>un</a:t>
            </a:r>
            <a:r>
              <a:rPr lang="pt-BR" dirty="0"/>
              <a:t> </a:t>
            </a:r>
            <a:r>
              <a:rPr lang="pt-BR" dirty="0" err="1"/>
              <a:t>giorno</a:t>
            </a:r>
            <a:r>
              <a:rPr lang="pt-BR" dirty="0"/>
              <a:t>. </a:t>
            </a:r>
          </a:p>
          <a:p>
            <a:r>
              <a:rPr lang="pt-BR" b="1" dirty="0" err="1"/>
              <a:t>Federica</a:t>
            </a:r>
            <a:r>
              <a:rPr lang="pt-BR" b="1" dirty="0"/>
              <a:t>  : </a:t>
            </a:r>
            <a:r>
              <a:rPr lang="pt-BR" dirty="0"/>
              <a:t>Cosi </a:t>
            </a:r>
            <a:r>
              <a:rPr lang="pt-BR" dirty="0" err="1"/>
              <a:t>è</a:t>
            </a:r>
            <a:r>
              <a:rPr lang="pt-BR" dirty="0"/>
              <a:t> ... Ora </a:t>
            </a:r>
            <a:r>
              <a:rPr lang="pt-BR" dirty="0" err="1"/>
              <a:t>hanno</a:t>
            </a:r>
            <a:r>
              <a:rPr lang="pt-BR" dirty="0"/>
              <a:t> </a:t>
            </a:r>
            <a:r>
              <a:rPr lang="pt-BR" dirty="0" err="1"/>
              <a:t>migliaia</a:t>
            </a:r>
            <a:r>
              <a:rPr lang="pt-BR" dirty="0"/>
              <a:t> </a:t>
            </a:r>
            <a:r>
              <a:rPr lang="pt-BR" dirty="0" err="1"/>
              <a:t>di</a:t>
            </a:r>
            <a:r>
              <a:rPr lang="pt-BR" dirty="0"/>
              <a:t> </a:t>
            </a:r>
            <a:r>
              <a:rPr lang="pt-BR" dirty="0" err="1"/>
              <a:t>followers</a:t>
            </a:r>
            <a:r>
              <a:rPr lang="pt-BR" dirty="0"/>
              <a:t>. </a:t>
            </a:r>
            <a:r>
              <a:rPr lang="pt-BR" dirty="0" err="1"/>
              <a:t>Credi</a:t>
            </a:r>
            <a:r>
              <a:rPr lang="pt-BR" dirty="0"/>
              <a:t>?</a:t>
            </a:r>
          </a:p>
          <a:p>
            <a:r>
              <a:rPr lang="pt-BR" b="1" dirty="0" err="1"/>
              <a:t>Jullianna</a:t>
            </a:r>
            <a:r>
              <a:rPr lang="pt-BR" b="1" dirty="0"/>
              <a:t> : </a:t>
            </a:r>
            <a:r>
              <a:rPr lang="pt-BR" dirty="0"/>
              <a:t>Credo. </a:t>
            </a:r>
            <a:r>
              <a:rPr lang="pt-BR" dirty="0" err="1"/>
              <a:t>Dimmi</a:t>
            </a:r>
            <a:r>
              <a:rPr lang="pt-BR" dirty="0"/>
              <a:t> come ti </a:t>
            </a:r>
            <a:r>
              <a:rPr lang="pt-BR" dirty="0" err="1"/>
              <a:t>chiame</a:t>
            </a:r>
            <a:r>
              <a:rPr lang="pt-BR" dirty="0"/>
              <a:t>, </a:t>
            </a:r>
            <a:r>
              <a:rPr lang="pt-BR" dirty="0" err="1"/>
              <a:t>che</a:t>
            </a:r>
            <a:r>
              <a:rPr lang="pt-BR" dirty="0"/>
              <a:t> ti </a:t>
            </a:r>
            <a:r>
              <a:rPr lang="pt-BR" dirty="0" err="1"/>
              <a:t>seguo</a:t>
            </a:r>
            <a:r>
              <a:rPr lang="pt-BR" dirty="0"/>
              <a:t> </a:t>
            </a:r>
            <a:r>
              <a:rPr lang="pt-BR" dirty="0" err="1"/>
              <a:t>già</a:t>
            </a:r>
            <a:r>
              <a:rPr lang="pt-BR" dirty="0"/>
              <a:t>.</a:t>
            </a:r>
          </a:p>
          <a:p>
            <a:r>
              <a:rPr lang="pt-BR" b="1" dirty="0" err="1"/>
              <a:t>Federica</a:t>
            </a:r>
            <a:r>
              <a:rPr lang="pt-BR" b="1" dirty="0"/>
              <a:t> </a:t>
            </a:r>
            <a:r>
              <a:rPr lang="pt-BR" dirty="0"/>
              <a:t>: Ok ... Mete me súbito </a:t>
            </a:r>
            <a:r>
              <a:rPr lang="pt-BR" dirty="0" err="1"/>
              <a:t>un</a:t>
            </a:r>
            <a:r>
              <a:rPr lang="pt-BR" dirty="0"/>
              <a:t> “mi </a:t>
            </a:r>
            <a:r>
              <a:rPr lang="pt-BR" dirty="0" err="1"/>
              <a:t>piace</a:t>
            </a:r>
            <a:r>
              <a:rPr lang="pt-BR" dirty="0"/>
              <a:t>” a </a:t>
            </a:r>
            <a:r>
              <a:rPr lang="pt-BR" dirty="0" err="1"/>
              <a:t>la</a:t>
            </a:r>
            <a:r>
              <a:rPr lang="pt-BR" dirty="0"/>
              <a:t> mia prima foto per </a:t>
            </a:r>
            <a:r>
              <a:rPr lang="pt-BR" dirty="0" err="1"/>
              <a:t>favore</a:t>
            </a:r>
            <a:r>
              <a:rPr lang="pt-BR" dirty="0"/>
              <a:t>.</a:t>
            </a:r>
          </a:p>
          <a:p>
            <a:r>
              <a:rPr lang="pt-BR" b="1" dirty="0" err="1"/>
              <a:t>Jullianna</a:t>
            </a:r>
            <a:r>
              <a:rPr lang="pt-BR" b="1" dirty="0"/>
              <a:t> </a:t>
            </a:r>
            <a:r>
              <a:rPr lang="pt-BR" dirty="0"/>
              <a:t>: Certo ... </a:t>
            </a:r>
            <a:r>
              <a:rPr lang="pt-BR" dirty="0" err="1" smtClean="0"/>
              <a:t>lo</a:t>
            </a:r>
            <a:r>
              <a:rPr lang="pt-BR" dirty="0" smtClean="0"/>
              <a:t> </a:t>
            </a:r>
            <a:r>
              <a:rPr lang="pt-BR" dirty="0" err="1"/>
              <a:t>farò</a:t>
            </a:r>
            <a:r>
              <a:rPr lang="pt-BR" dirty="0"/>
              <a:t> súbito. Prego.</a:t>
            </a:r>
          </a:p>
          <a:p>
            <a:r>
              <a:rPr lang="pt-BR" b="1" dirty="0" err="1"/>
              <a:t>Federica</a:t>
            </a:r>
            <a:r>
              <a:rPr lang="pt-BR" dirty="0"/>
              <a:t>: </a:t>
            </a:r>
            <a:r>
              <a:rPr lang="pt-BR" dirty="0" err="1"/>
              <a:t>Grazie</a:t>
            </a:r>
            <a:r>
              <a:rPr lang="pt-BR" dirty="0"/>
              <a:t> </a:t>
            </a:r>
            <a:r>
              <a:rPr lang="pt-BR" dirty="0" err="1"/>
              <a:t>amica</a:t>
            </a:r>
            <a:r>
              <a:rPr lang="pt-BR" dirty="0"/>
              <a:t> mia. </a:t>
            </a:r>
          </a:p>
          <a:p>
            <a:r>
              <a:rPr lang="pt-BR" dirty="0"/>
              <a:t>                  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="" xmlns:a16="http://schemas.microsoft.com/office/drawing/2014/main" id="{55F763CC-8F8B-41AA-BC05-B8D220F8E724}"/>
              </a:ext>
            </a:extLst>
          </p:cNvPr>
          <p:cNvSpPr txBox="1"/>
          <p:nvPr/>
        </p:nvSpPr>
        <p:spPr>
          <a:xfrm>
            <a:off x="4736984" y="186000"/>
            <a:ext cx="384215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/>
              <a:t>DIALOGO IN ITALIANO</a:t>
            </a:r>
            <a:endParaRPr lang="pt-BR" sz="2400" b="1" dirty="0"/>
          </a:p>
          <a:p>
            <a:pPr algn="ctr"/>
            <a:r>
              <a:rPr lang="pt-BR" sz="1400" b="1" dirty="0" smtClean="0"/>
              <a:t>CONVERSAZIONE </a:t>
            </a:r>
            <a:r>
              <a:rPr lang="pt-BR" sz="1400" b="1" dirty="0" smtClean="0"/>
              <a:t>14</a:t>
            </a:r>
            <a:endParaRPr lang="pt-BR" sz="1400" b="1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7076" y="67439"/>
            <a:ext cx="2411717" cy="10642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471" y="0"/>
            <a:ext cx="2836494" cy="1231225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5644075" y="906990"/>
            <a:ext cx="2027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Sui social media</a:t>
            </a:r>
          </a:p>
        </p:txBody>
      </p:sp>
    </p:spTree>
    <p:extLst>
      <p:ext uri="{BB962C8B-B14F-4D97-AF65-F5344CB8AC3E}">
        <p14:creationId xmlns:p14="http://schemas.microsoft.com/office/powerpoint/2010/main" val="49538947"/>
      </p:ext>
    </p:extLst>
  </p:cSld>
  <p:clrMapOvr>
    <a:masterClrMapping/>
  </p:clrMapOvr>
</p:sld>
</file>

<file path=ppt/theme/theme1.xml><?xml version="1.0" encoding="utf-8"?>
<a:theme xmlns:a="http://schemas.openxmlformats.org/drawingml/2006/main" name="Cacho">
  <a:themeElements>
    <a:clrScheme name="Cacho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Cacho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acho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1686</TotalTime>
  <Words>190</Words>
  <Application>Microsoft Office PowerPoint</Application>
  <PresentationFormat>Widescreen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Cacho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Antonio Belelli</dc:creator>
  <cp:lastModifiedBy>ANTONIO BELELLI</cp:lastModifiedBy>
  <cp:revision>79</cp:revision>
  <dcterms:created xsi:type="dcterms:W3CDTF">2022-09-01T12:36:47Z</dcterms:created>
  <dcterms:modified xsi:type="dcterms:W3CDTF">2026-09-25T14:20:32Z</dcterms:modified>
</cp:coreProperties>
</file>