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0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5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2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1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0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83524" y="770775"/>
            <a:ext cx="29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TRENT’UNO</a:t>
            </a:r>
          </a:p>
          <a:p>
            <a:pPr algn="ctr"/>
            <a:r>
              <a:rPr lang="pt-BR" b="1" dirty="0" smtClean="0"/>
              <a:t>VERBI INNESCARE - TENERCI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763250"/>
            <a:ext cx="500230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IL Verbo “</a:t>
            </a:r>
            <a:r>
              <a:rPr lang="pt-BR" b="1" dirty="0" smtClean="0"/>
              <a:t>INNESCARE</a:t>
            </a:r>
            <a:r>
              <a:rPr lang="pt-BR" dirty="0" smtClean="0"/>
              <a:t>” Significa: 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err="1" smtClean="0"/>
              <a:t>Avviare</a:t>
            </a: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err="1" smtClean="0"/>
              <a:t>Provocare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Significa </a:t>
            </a:r>
            <a:r>
              <a:rPr lang="pt-BR" dirty="0" err="1" smtClean="0"/>
              <a:t>anche</a:t>
            </a:r>
            <a:r>
              <a:rPr lang="pt-BR" dirty="0" smtClean="0"/>
              <a:t> </a:t>
            </a:r>
            <a:r>
              <a:rPr lang="pt-BR" b="1" dirty="0" err="1" smtClean="0"/>
              <a:t>Scatenare</a:t>
            </a:r>
            <a:r>
              <a:rPr lang="pt-BR" dirty="0" smtClean="0"/>
              <a:t> una </a:t>
            </a:r>
            <a:r>
              <a:rPr lang="pt-BR" dirty="0" err="1" smtClean="0"/>
              <a:t>reazzione</a:t>
            </a:r>
            <a:r>
              <a:rPr lang="pt-BR" dirty="0" smtClean="0"/>
              <a:t>, </a:t>
            </a:r>
            <a:r>
              <a:rPr lang="pt-BR" dirty="0" err="1" smtClean="0"/>
              <a:t>un</a:t>
            </a:r>
            <a:r>
              <a:rPr lang="pt-BR" dirty="0" smtClean="0"/>
              <a:t> processo o </a:t>
            </a:r>
            <a:r>
              <a:rPr lang="pt-BR" dirty="0" err="1" smtClean="0"/>
              <a:t>un</a:t>
            </a:r>
            <a:r>
              <a:rPr lang="pt-BR" dirty="0" smtClean="0"/>
              <a:t> evento.</a:t>
            </a:r>
          </a:p>
          <a:p>
            <a:pPr algn="just"/>
            <a:r>
              <a:rPr lang="pt-BR" dirty="0" smtClean="0"/>
              <a:t>Quando si utiliza </a:t>
            </a:r>
            <a:r>
              <a:rPr lang="pt-BR" dirty="0" err="1" smtClean="0"/>
              <a:t>il</a:t>
            </a:r>
            <a:r>
              <a:rPr lang="pt-BR" dirty="0" smtClean="0"/>
              <a:t> verbo “INNESCARE”, si </a:t>
            </a:r>
            <a:r>
              <a:rPr lang="pt-BR" dirty="0" err="1" smtClean="0"/>
              <a:t>sta</a:t>
            </a:r>
            <a:r>
              <a:rPr lang="pt-BR" dirty="0" smtClean="0"/>
              <a:t> indicando </a:t>
            </a:r>
            <a:r>
              <a:rPr lang="pt-BR" dirty="0" err="1" smtClean="0"/>
              <a:t>l’azione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dare</a:t>
            </a:r>
            <a:r>
              <a:rPr lang="pt-BR" dirty="0" smtClean="0"/>
              <a:t> </a:t>
            </a:r>
            <a:r>
              <a:rPr lang="pt-BR" dirty="0" err="1" smtClean="0"/>
              <a:t>inizio</a:t>
            </a:r>
            <a:r>
              <a:rPr lang="pt-BR" dirty="0" smtClean="0"/>
              <a:t> a </a:t>
            </a:r>
            <a:r>
              <a:rPr lang="pt-BR" dirty="0" err="1" smtClean="0"/>
              <a:t>qualcosa</a:t>
            </a:r>
            <a:r>
              <a:rPr lang="pt-BR" dirty="0" smtClean="0"/>
              <a:t>, </a:t>
            </a:r>
            <a:r>
              <a:rPr lang="pt-BR" dirty="0" err="1" smtClean="0"/>
              <a:t>spesso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conseguenze</a:t>
            </a:r>
            <a:r>
              <a:rPr lang="pt-BR" dirty="0" smtClean="0"/>
              <a:t> o </a:t>
            </a:r>
            <a:r>
              <a:rPr lang="pt-BR" dirty="0" err="1" smtClean="0"/>
              <a:t>reazioni</a:t>
            </a:r>
            <a:r>
              <a:rPr lang="pt-BR" dirty="0" smtClean="0"/>
              <a:t> ulterior.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918" y="1763249"/>
            <a:ext cx="6999193" cy="414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5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TRENT’UNO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71717" y="1539569"/>
            <a:ext cx="709108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Esempi</a:t>
            </a:r>
            <a:r>
              <a:rPr lang="pt-BR" dirty="0" smtClean="0"/>
              <a:t> </a:t>
            </a:r>
            <a:r>
              <a:rPr lang="pt-BR" dirty="0" err="1" smtClean="0"/>
              <a:t>dell’uso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verbo INESCARE: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dirty="0" err="1" smtClean="0"/>
              <a:t>L’incidente</a:t>
            </a:r>
            <a:r>
              <a:rPr lang="pt-BR" dirty="0" smtClean="0"/>
              <a:t> ha </a:t>
            </a:r>
            <a:r>
              <a:rPr lang="pt-BR" dirty="0" err="1" smtClean="0"/>
              <a:t>innescato</a:t>
            </a:r>
            <a:r>
              <a:rPr lang="pt-BR" dirty="0" smtClean="0"/>
              <a:t> </a:t>
            </a:r>
            <a:r>
              <a:rPr lang="pt-BR" dirty="0" err="1" smtClean="0"/>
              <a:t>un’indagine</a:t>
            </a:r>
            <a:r>
              <a:rPr lang="pt-BR" dirty="0" smtClean="0"/>
              <a:t> </a:t>
            </a:r>
            <a:r>
              <a:rPr lang="pt-BR" dirty="0" err="1" smtClean="0"/>
              <a:t>approfundata</a:t>
            </a: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/>
              <a:t> La sua </a:t>
            </a:r>
            <a:r>
              <a:rPr lang="pt-BR" dirty="0" err="1" smtClean="0"/>
              <a:t>osservazione</a:t>
            </a:r>
            <a:r>
              <a:rPr lang="pt-BR" dirty="0" smtClean="0"/>
              <a:t> ha </a:t>
            </a:r>
            <a:r>
              <a:rPr lang="pt-BR" dirty="0" err="1" smtClean="0"/>
              <a:t>innescato</a:t>
            </a:r>
            <a:r>
              <a:rPr lang="pt-BR" dirty="0" smtClean="0"/>
              <a:t> una </a:t>
            </a:r>
            <a:r>
              <a:rPr lang="pt-BR" dirty="0" err="1" smtClean="0"/>
              <a:t>discussione</a:t>
            </a:r>
            <a:r>
              <a:rPr lang="pt-BR" dirty="0" smtClean="0"/>
              <a:t> </a:t>
            </a:r>
            <a:r>
              <a:rPr lang="pt-BR" dirty="0" err="1" smtClean="0"/>
              <a:t>accalorata</a:t>
            </a:r>
            <a:r>
              <a:rPr lang="pt-BR" dirty="0" smtClean="0"/>
              <a:t> </a:t>
            </a:r>
            <a:r>
              <a:rPr lang="pt-BR" dirty="0" err="1" smtClean="0"/>
              <a:t>tra</a:t>
            </a:r>
            <a:r>
              <a:rPr lang="pt-BR" dirty="0" smtClean="0"/>
              <a:t> i </a:t>
            </a:r>
            <a:r>
              <a:rPr lang="pt-BR" dirty="0" err="1" smtClean="0"/>
              <a:t>partecipanti</a:t>
            </a:r>
            <a:r>
              <a:rPr lang="pt-B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/>
              <a:t> La tencione crescente ha </a:t>
            </a:r>
            <a:r>
              <a:rPr lang="pt-BR" dirty="0" err="1" smtClean="0"/>
              <a:t>innescato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senso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ansia</a:t>
            </a:r>
            <a:r>
              <a:rPr lang="pt-BR" dirty="0" smtClean="0"/>
              <a:t> </a:t>
            </a:r>
            <a:r>
              <a:rPr lang="pt-BR" dirty="0" err="1" smtClean="0"/>
              <a:t>nell’aria</a:t>
            </a:r>
            <a:r>
              <a:rPr lang="pt-B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/>
              <a:t>E i bambini tendono a innescare litigi che si </a:t>
            </a:r>
            <a:r>
              <a:rPr lang="it-IT" dirty="0">
                <a:solidFill>
                  <a:srgbClr val="FF0000"/>
                </a:solidFill>
              </a:rPr>
              <a:t>intensificano</a:t>
            </a:r>
            <a:r>
              <a:rPr lang="it-IT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/>
              <a:t>Non si deve arrivare ad innescare simili processi di </a:t>
            </a:r>
            <a:r>
              <a:rPr lang="it-IT" dirty="0" smtClean="0"/>
              <a:t>discriminazionei.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/>
              <a:t>Sappiamo che l'inquinamento rischia di innescare un disastroso cambiamento </a:t>
            </a:r>
            <a:r>
              <a:rPr lang="it-IT" dirty="0" smtClean="0"/>
              <a:t>climatico.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/>
              <a:t>In generale la cooperazione internazionale ha il potenziale per innescare azioni maggiormente efficaci</a:t>
            </a:r>
            <a:r>
              <a:rPr lang="it-IT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/>
              <a:t>L'uso dei biocarburanti può contribuire a ridurre l'uso dei carburanti fossili e può innescare sviluppi nella giusta </a:t>
            </a:r>
            <a:r>
              <a:rPr lang="it-IT" dirty="0" smtClean="0"/>
              <a:t>direzione.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385" y="2049511"/>
            <a:ext cx="5073891" cy="346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5247916" y="1188384"/>
            <a:ext cx="305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VERBO </a:t>
            </a:r>
            <a:r>
              <a:rPr lang="pt-BR" b="1" dirty="0" smtClean="0"/>
              <a:t>INNESCARE - TENERCI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1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14800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TRENT’UNO</a:t>
            </a:r>
          </a:p>
          <a:p>
            <a:pPr algn="ctr"/>
            <a:r>
              <a:rPr lang="pt-BR" b="1" dirty="0"/>
              <a:t>VERBO </a:t>
            </a:r>
            <a:r>
              <a:rPr lang="pt-BR" b="1" dirty="0" smtClean="0"/>
              <a:t>INNESCARE - TENERCI</a:t>
            </a:r>
            <a:endParaRPr lang="pt-BR" dirty="0"/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763250"/>
            <a:ext cx="215152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r>
              <a:rPr lang="it-IT" b="1" dirty="0" smtClean="0"/>
              <a:t>Indicativo presente</a:t>
            </a:r>
          </a:p>
          <a:p>
            <a:endParaRPr lang="it-IT" b="1" dirty="0"/>
          </a:p>
          <a:p>
            <a:r>
              <a:rPr lang="it-IT" dirty="0" smtClean="0"/>
              <a:t>Io innesco</a:t>
            </a:r>
            <a:endParaRPr lang="it-IT" dirty="0"/>
          </a:p>
          <a:p>
            <a:r>
              <a:rPr lang="it-IT" dirty="0" smtClean="0"/>
              <a:t>Tu inneschi</a:t>
            </a:r>
            <a:endParaRPr lang="it-IT" dirty="0"/>
          </a:p>
          <a:p>
            <a:r>
              <a:rPr lang="it-IT" dirty="0" smtClean="0"/>
              <a:t>lui/lei innesca</a:t>
            </a:r>
            <a:endParaRPr lang="it-IT" dirty="0"/>
          </a:p>
          <a:p>
            <a:r>
              <a:rPr lang="it-IT" dirty="0" smtClean="0"/>
              <a:t>Noi inneschiamo</a:t>
            </a:r>
            <a:endParaRPr lang="it-IT" dirty="0"/>
          </a:p>
          <a:p>
            <a:r>
              <a:rPr lang="it-IT" dirty="0" smtClean="0"/>
              <a:t>Voi innescate</a:t>
            </a:r>
            <a:endParaRPr lang="it-IT" dirty="0"/>
          </a:p>
          <a:p>
            <a:r>
              <a:rPr lang="it-IT" dirty="0" smtClean="0"/>
              <a:t>Loro innescano</a:t>
            </a:r>
            <a:endParaRPr lang="it-IT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52683" y="1763250"/>
            <a:ext cx="221428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r>
              <a:rPr lang="it-IT" b="1" dirty="0" smtClean="0"/>
              <a:t>Futuro semplice</a:t>
            </a:r>
          </a:p>
          <a:p>
            <a:endParaRPr lang="it-IT" dirty="0"/>
          </a:p>
          <a:p>
            <a:r>
              <a:rPr lang="it-IT" dirty="0" smtClean="0"/>
              <a:t>Io innescherò</a:t>
            </a:r>
            <a:endParaRPr lang="it-IT" dirty="0"/>
          </a:p>
          <a:p>
            <a:r>
              <a:rPr lang="it-IT" dirty="0" smtClean="0"/>
              <a:t>Tu innescherai</a:t>
            </a:r>
            <a:endParaRPr lang="it-IT" dirty="0"/>
          </a:p>
          <a:p>
            <a:r>
              <a:rPr lang="it-IT" dirty="0" smtClean="0"/>
              <a:t>lui/lei innescherà</a:t>
            </a:r>
            <a:endParaRPr lang="it-IT" dirty="0"/>
          </a:p>
          <a:p>
            <a:r>
              <a:rPr lang="it-IT" dirty="0" smtClean="0"/>
              <a:t>Noi innescheremo</a:t>
            </a:r>
            <a:endParaRPr lang="it-IT" dirty="0"/>
          </a:p>
          <a:p>
            <a:r>
              <a:rPr lang="it-IT" dirty="0" smtClean="0"/>
              <a:t>Voi innescherete</a:t>
            </a:r>
            <a:endParaRPr lang="it-IT" dirty="0"/>
          </a:p>
          <a:p>
            <a:r>
              <a:rPr lang="it-IT" dirty="0" smtClean="0"/>
              <a:t>Loro innescheranno</a:t>
            </a:r>
            <a:endParaRPr lang="it-IT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1529" y="1769418"/>
            <a:ext cx="242943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r>
              <a:rPr lang="it-IT" b="1" dirty="0" smtClean="0"/>
              <a:t>Passato prossimo</a:t>
            </a:r>
          </a:p>
          <a:p>
            <a:endParaRPr lang="it-IT" dirty="0"/>
          </a:p>
          <a:p>
            <a:r>
              <a:rPr lang="it-IT" dirty="0" smtClean="0"/>
              <a:t>Io ho </a:t>
            </a:r>
            <a:r>
              <a:rPr lang="it-IT" dirty="0"/>
              <a:t>innescato</a:t>
            </a:r>
          </a:p>
          <a:p>
            <a:r>
              <a:rPr lang="it-IT" dirty="0" smtClean="0"/>
              <a:t>Tu hai </a:t>
            </a:r>
            <a:r>
              <a:rPr lang="it-IT" dirty="0"/>
              <a:t>innescato</a:t>
            </a:r>
          </a:p>
          <a:p>
            <a:r>
              <a:rPr lang="it-IT" dirty="0" smtClean="0"/>
              <a:t>lui/lei ha </a:t>
            </a:r>
            <a:r>
              <a:rPr lang="it-IT" dirty="0"/>
              <a:t>innescato</a:t>
            </a:r>
          </a:p>
          <a:p>
            <a:r>
              <a:rPr lang="it-IT" dirty="0" smtClean="0"/>
              <a:t>Noi abbiamo </a:t>
            </a:r>
            <a:r>
              <a:rPr lang="it-IT" dirty="0"/>
              <a:t>innescato</a:t>
            </a:r>
          </a:p>
          <a:p>
            <a:r>
              <a:rPr lang="it-IT" dirty="0" smtClean="0"/>
              <a:t>Voi avete </a:t>
            </a:r>
            <a:r>
              <a:rPr lang="it-IT" dirty="0"/>
              <a:t>innescato</a:t>
            </a:r>
          </a:p>
          <a:p>
            <a:r>
              <a:rPr lang="it-IT" dirty="0" smtClean="0"/>
              <a:t>Loro hanno </a:t>
            </a:r>
            <a:r>
              <a:rPr lang="it-IT" dirty="0"/>
              <a:t>innescato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965" y="1907071"/>
            <a:ext cx="5271229" cy="349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85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14800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10090" y="181761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TRENT’UNO</a:t>
            </a:r>
          </a:p>
          <a:p>
            <a:pPr algn="ctr"/>
            <a:r>
              <a:rPr lang="pt-BR" b="1" dirty="0"/>
              <a:t>VERBO </a:t>
            </a:r>
            <a:r>
              <a:rPr lang="pt-BR" b="1" dirty="0" smtClean="0"/>
              <a:t>INNESCARE - TENERCI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897721"/>
            <a:ext cx="223221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Indicativo presente</a:t>
            </a:r>
          </a:p>
          <a:p>
            <a:endParaRPr lang="it-IT" b="1" dirty="0"/>
          </a:p>
          <a:p>
            <a:r>
              <a:rPr lang="it-IT" dirty="0" smtClean="0"/>
              <a:t>Io innesco</a:t>
            </a:r>
            <a:endParaRPr lang="it-IT" dirty="0"/>
          </a:p>
          <a:p>
            <a:r>
              <a:rPr lang="it-IT" dirty="0" smtClean="0"/>
              <a:t>Tu inneschi</a:t>
            </a:r>
            <a:endParaRPr lang="it-IT" dirty="0"/>
          </a:p>
          <a:p>
            <a:r>
              <a:rPr lang="it-IT" dirty="0" smtClean="0"/>
              <a:t>lui/lei innesca</a:t>
            </a:r>
            <a:endParaRPr lang="it-IT" dirty="0"/>
          </a:p>
          <a:p>
            <a:r>
              <a:rPr lang="it-IT" dirty="0" smtClean="0"/>
              <a:t>Noi inneschiamo</a:t>
            </a:r>
            <a:endParaRPr lang="it-IT" dirty="0"/>
          </a:p>
          <a:p>
            <a:r>
              <a:rPr lang="it-IT" dirty="0" smtClean="0"/>
              <a:t>Voi innescate</a:t>
            </a:r>
            <a:endParaRPr lang="it-IT" dirty="0"/>
          </a:p>
          <a:p>
            <a:r>
              <a:rPr lang="it-IT" dirty="0" smtClean="0"/>
              <a:t>Loro innescano</a:t>
            </a:r>
            <a:endParaRPr lang="it-IT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10090" y="1944237"/>
            <a:ext cx="225014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Futuro semplice</a:t>
            </a:r>
          </a:p>
          <a:p>
            <a:endParaRPr lang="it-IT" dirty="0"/>
          </a:p>
          <a:p>
            <a:r>
              <a:rPr lang="it-IT" dirty="0" smtClean="0"/>
              <a:t>Io innescherò</a:t>
            </a:r>
            <a:endParaRPr lang="it-IT" dirty="0"/>
          </a:p>
          <a:p>
            <a:r>
              <a:rPr lang="it-IT" dirty="0" smtClean="0"/>
              <a:t>Tu innescherai</a:t>
            </a:r>
            <a:endParaRPr lang="it-IT" dirty="0"/>
          </a:p>
          <a:p>
            <a:r>
              <a:rPr lang="it-IT" dirty="0" smtClean="0"/>
              <a:t>lui/lei innescherà</a:t>
            </a:r>
            <a:endParaRPr lang="it-IT" dirty="0"/>
          </a:p>
          <a:p>
            <a:r>
              <a:rPr lang="it-IT" dirty="0" smtClean="0"/>
              <a:t>Noi innescheremo</a:t>
            </a:r>
            <a:endParaRPr lang="it-IT" dirty="0"/>
          </a:p>
          <a:p>
            <a:r>
              <a:rPr lang="it-IT" dirty="0" smtClean="0"/>
              <a:t>Voi innescherete</a:t>
            </a:r>
            <a:endParaRPr lang="it-IT" dirty="0"/>
          </a:p>
          <a:p>
            <a:r>
              <a:rPr lang="it-IT" dirty="0" smtClean="0"/>
              <a:t>Loro innescheranno</a:t>
            </a:r>
            <a:endParaRPr lang="it-IT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232212" y="1379990"/>
            <a:ext cx="234999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r>
              <a:rPr lang="it-IT" b="1" dirty="0" smtClean="0"/>
              <a:t>Passato prossimo</a:t>
            </a:r>
          </a:p>
          <a:p>
            <a:endParaRPr lang="it-IT" dirty="0"/>
          </a:p>
          <a:p>
            <a:r>
              <a:rPr lang="it-IT" dirty="0" smtClean="0"/>
              <a:t>Io ho </a:t>
            </a:r>
            <a:r>
              <a:rPr lang="it-IT" dirty="0"/>
              <a:t>innescato</a:t>
            </a:r>
          </a:p>
          <a:p>
            <a:r>
              <a:rPr lang="it-IT" dirty="0" smtClean="0"/>
              <a:t>Tu hai </a:t>
            </a:r>
            <a:r>
              <a:rPr lang="it-IT" dirty="0"/>
              <a:t>innescato</a:t>
            </a:r>
          </a:p>
          <a:p>
            <a:r>
              <a:rPr lang="it-IT" dirty="0" smtClean="0"/>
              <a:t>lui/lei ha </a:t>
            </a:r>
            <a:r>
              <a:rPr lang="it-IT" dirty="0"/>
              <a:t>innescato</a:t>
            </a:r>
          </a:p>
          <a:p>
            <a:r>
              <a:rPr lang="it-IT" dirty="0" smtClean="0"/>
              <a:t>Noi abbiamo </a:t>
            </a:r>
            <a:r>
              <a:rPr lang="it-IT" dirty="0"/>
              <a:t>innescato</a:t>
            </a:r>
          </a:p>
          <a:p>
            <a:r>
              <a:rPr lang="it-IT" dirty="0" smtClean="0"/>
              <a:t>Voi avete </a:t>
            </a:r>
            <a:r>
              <a:rPr lang="it-IT" dirty="0"/>
              <a:t>innescato</a:t>
            </a:r>
          </a:p>
          <a:p>
            <a:r>
              <a:rPr lang="it-IT" dirty="0" smtClean="0"/>
              <a:t>Loro hanno </a:t>
            </a:r>
            <a:r>
              <a:rPr lang="it-IT" dirty="0"/>
              <a:t>innescato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/>
          <a:srcRect t="12981" b="19731"/>
          <a:stretch/>
        </p:blipFill>
        <p:spPr>
          <a:xfrm>
            <a:off x="6960231" y="1918639"/>
            <a:ext cx="5065059" cy="287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5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-2118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83524" y="770775"/>
            <a:ext cx="29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TRENT’UNO</a:t>
            </a:r>
          </a:p>
          <a:p>
            <a:pPr algn="ctr"/>
            <a:r>
              <a:rPr lang="pt-BR" b="1" dirty="0" smtClean="0"/>
              <a:t>VERBI INNESCARE - TENERCI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2077014"/>
            <a:ext cx="5002306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IL Verbo “</a:t>
            </a:r>
            <a:r>
              <a:rPr lang="pt-BR" b="1" dirty="0" smtClean="0"/>
              <a:t>TENERCI </a:t>
            </a:r>
            <a:r>
              <a:rPr lang="pt-BR" dirty="0" smtClean="0"/>
              <a:t>”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Il verbo TENERCI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verbo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esprime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concetto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tenere in modo afetivo, </a:t>
            </a:r>
            <a:r>
              <a:rPr lang="pt-BR" dirty="0" err="1" smtClean="0"/>
              <a:t>personale</a:t>
            </a:r>
            <a:r>
              <a:rPr lang="pt-BR" dirty="0" smtClean="0"/>
              <a:t> o emotivo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qualcosa</a:t>
            </a:r>
            <a:r>
              <a:rPr lang="pt-BR" dirty="0" smtClean="0"/>
              <a:t> o a </a:t>
            </a:r>
            <a:r>
              <a:rPr lang="pt-BR" dirty="0" err="1" smtClean="0"/>
              <a:t>qualcuno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Indica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legame</a:t>
            </a:r>
            <a:r>
              <a:rPr lang="pt-BR" dirty="0" smtClean="0"/>
              <a:t> </a:t>
            </a:r>
            <a:r>
              <a:rPr lang="pt-BR" dirty="0" err="1" smtClean="0"/>
              <a:t>personale</a:t>
            </a:r>
            <a:r>
              <a:rPr lang="pt-BR" dirty="0" smtClean="0"/>
              <a:t>, </a:t>
            </a:r>
            <a:r>
              <a:rPr lang="pt-BR" dirty="0" err="1" smtClean="0"/>
              <a:t>un</a:t>
            </a:r>
            <a:r>
              <a:rPr lang="pt-BR" dirty="0" smtClean="0"/>
              <a:t> interesse </a:t>
            </a:r>
            <a:r>
              <a:rPr lang="pt-BR" dirty="0" err="1" smtClean="0"/>
              <a:t>profondo</a:t>
            </a:r>
            <a:r>
              <a:rPr lang="pt-BR" dirty="0" smtClean="0"/>
              <a:t> o una forte </a:t>
            </a:r>
            <a:r>
              <a:rPr lang="pt-BR" dirty="0" err="1" smtClean="0"/>
              <a:t>motivazione</a:t>
            </a:r>
            <a:r>
              <a:rPr lang="pt-BR" dirty="0" smtClean="0"/>
              <a:t> verso </a:t>
            </a:r>
            <a:r>
              <a:rPr lang="pt-BR" dirty="0" err="1" smtClean="0"/>
              <a:t>qualcosa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OSV: Non si </a:t>
            </a:r>
            <a:r>
              <a:rPr lang="pt-BR" dirty="0" err="1" smtClean="0"/>
              <a:t>può</a:t>
            </a:r>
            <a:r>
              <a:rPr lang="pt-BR" dirty="0" smtClean="0"/>
              <a:t> </a:t>
            </a:r>
            <a:r>
              <a:rPr lang="pt-BR" dirty="0" err="1" smtClean="0"/>
              <a:t>confondere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Vervo</a:t>
            </a:r>
            <a:r>
              <a:rPr lang="pt-BR" dirty="0" smtClean="0"/>
              <a:t> TENERE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Verbo TENERCI.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798" y="2077014"/>
            <a:ext cx="6755802" cy="395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21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-2118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83524" y="770775"/>
            <a:ext cx="29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TRENT’UNO</a:t>
            </a:r>
          </a:p>
          <a:p>
            <a:pPr algn="ctr"/>
            <a:r>
              <a:rPr lang="pt-BR" b="1" dirty="0" smtClean="0"/>
              <a:t>VERBI INNESCARE - TENERCI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1718" y="2162378"/>
            <a:ext cx="3684493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IL Verbo “</a:t>
            </a:r>
            <a:r>
              <a:rPr lang="pt-BR" b="1" dirty="0" smtClean="0"/>
              <a:t>TENERE </a:t>
            </a:r>
            <a:r>
              <a:rPr lang="pt-BR" dirty="0" smtClean="0"/>
              <a:t>”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Tenere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mani</a:t>
            </a:r>
            <a:r>
              <a:rPr lang="pt-BR" dirty="0" smtClean="0"/>
              <a:t> (segurar)</a:t>
            </a:r>
          </a:p>
          <a:p>
            <a:pPr algn="just"/>
            <a:r>
              <a:rPr lang="pt-BR" dirty="0" smtClean="0"/>
              <a:t>____________________________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Il Verbo </a:t>
            </a:r>
            <a:r>
              <a:rPr lang="pt-BR" b="1" dirty="0" smtClean="0"/>
              <a:t>‘TENERCI”</a:t>
            </a:r>
          </a:p>
          <a:p>
            <a:pPr algn="just"/>
            <a:endParaRPr lang="pt-BR" dirty="0"/>
          </a:p>
          <a:p>
            <a:pPr algn="just"/>
            <a:r>
              <a:rPr lang="pt-BR" dirty="0" err="1" smtClean="0"/>
              <a:t>Essere</a:t>
            </a:r>
            <a:r>
              <a:rPr lang="pt-BR" dirty="0" smtClean="0"/>
              <a:t> </a:t>
            </a:r>
            <a:r>
              <a:rPr lang="pt-BR" dirty="0" err="1" smtClean="0"/>
              <a:t>molto</a:t>
            </a:r>
            <a:r>
              <a:rPr lang="pt-BR" dirty="0" smtClean="0"/>
              <a:t> importante per me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3" name="Seta para a direita listrada 2"/>
          <p:cNvSpPr/>
          <p:nvPr/>
        </p:nvSpPr>
        <p:spPr>
          <a:xfrm>
            <a:off x="3481924" y="3030071"/>
            <a:ext cx="1102660" cy="449353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90698" y="1890859"/>
            <a:ext cx="696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err="1" smtClean="0"/>
              <a:t>Tengo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 libro in mano destra </a:t>
            </a:r>
            <a:r>
              <a:rPr lang="pt-BR" dirty="0" err="1" smtClean="0"/>
              <a:t>mentre</a:t>
            </a:r>
            <a:r>
              <a:rPr lang="pt-BR" dirty="0" smtClean="0"/>
              <a:t> </a:t>
            </a:r>
            <a:r>
              <a:rPr lang="pt-BR" dirty="0" err="1" smtClean="0"/>
              <a:t>cammino</a:t>
            </a:r>
            <a:r>
              <a:rPr lang="pt-BR" dirty="0" smtClean="0"/>
              <a:t> fino al lavoro.</a:t>
            </a:r>
          </a:p>
          <a:p>
            <a:pPr marL="342900" indent="-342900">
              <a:buAutoNum type="arabicPeriod"/>
            </a:pPr>
            <a:r>
              <a:rPr lang="pt-BR" dirty="0" err="1" smtClean="0"/>
              <a:t>Puoi</a:t>
            </a:r>
            <a:r>
              <a:rPr lang="pt-BR" dirty="0" smtClean="0"/>
              <a:t> </a:t>
            </a:r>
            <a:r>
              <a:rPr lang="pt-BR" b="1" dirty="0" smtClean="0"/>
              <a:t>tenere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mio zaino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attimo</a:t>
            </a:r>
            <a:r>
              <a:rPr lang="pt-BR" dirty="0" smtClean="0"/>
              <a:t>, per </a:t>
            </a:r>
            <a:r>
              <a:rPr lang="pt-BR" dirty="0" err="1" smtClean="0"/>
              <a:t>favore</a:t>
            </a:r>
            <a:r>
              <a:rPr lang="pt-BR" dirty="0" smtClean="0"/>
              <a:t> </a:t>
            </a:r>
            <a:r>
              <a:rPr lang="pt-BR" dirty="0" err="1" smtClean="0"/>
              <a:t>amico</a:t>
            </a:r>
            <a:r>
              <a:rPr lang="pt-BR" dirty="0" smtClean="0"/>
              <a:t> mio? </a:t>
            </a:r>
          </a:p>
          <a:p>
            <a:pPr marL="342900" indent="-342900">
              <a:buAutoNum type="arabicPeriod"/>
            </a:pPr>
            <a:r>
              <a:rPr lang="pt-BR" dirty="0" smtClean="0"/>
              <a:t>Tu </a:t>
            </a:r>
            <a:r>
              <a:rPr lang="pt-BR" dirty="0" err="1" smtClean="0"/>
              <a:t>lo</a:t>
            </a:r>
            <a:r>
              <a:rPr lang="pt-BR" dirty="0" smtClean="0"/>
              <a:t> sai </a:t>
            </a:r>
            <a:r>
              <a:rPr lang="pt-BR" dirty="0" err="1" smtClean="0"/>
              <a:t>che</a:t>
            </a:r>
            <a:r>
              <a:rPr lang="pt-BR" dirty="0" smtClean="0"/>
              <a:t> devo </a:t>
            </a:r>
            <a:r>
              <a:rPr lang="pt-BR" b="1" dirty="0" smtClean="0"/>
              <a:t>tenere</a:t>
            </a:r>
            <a:r>
              <a:rPr lang="pt-BR" dirty="0" smtClean="0"/>
              <a:t> </a:t>
            </a:r>
            <a:r>
              <a:rPr lang="pt-BR" dirty="0" err="1" smtClean="0"/>
              <a:t>questi</a:t>
            </a:r>
            <a:r>
              <a:rPr lang="pt-BR" dirty="0" smtClean="0"/>
              <a:t> </a:t>
            </a:r>
            <a:r>
              <a:rPr lang="pt-BR" dirty="0" err="1" smtClean="0"/>
              <a:t>pacchi</a:t>
            </a:r>
            <a:r>
              <a:rPr lang="pt-BR" dirty="0" smtClean="0"/>
              <a:t> e </a:t>
            </a:r>
            <a:r>
              <a:rPr lang="pt-BR" dirty="0" err="1" smtClean="0"/>
              <a:t>poi</a:t>
            </a:r>
            <a:r>
              <a:rPr lang="pt-BR" dirty="0" smtClean="0"/>
              <a:t> </a:t>
            </a:r>
            <a:r>
              <a:rPr lang="pt-BR" dirty="0" err="1" smtClean="0"/>
              <a:t>caricarli</a:t>
            </a:r>
            <a:r>
              <a:rPr lang="pt-BR" dirty="0" smtClean="0"/>
              <a:t> sul </a:t>
            </a:r>
            <a:r>
              <a:rPr lang="pt-BR" dirty="0" err="1" smtClean="0"/>
              <a:t>camion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Tienimi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spesa</a:t>
            </a:r>
            <a:r>
              <a:rPr lang="pt-BR" dirty="0" smtClean="0"/>
              <a:t> per me, </a:t>
            </a:r>
            <a:r>
              <a:rPr lang="pt-BR" dirty="0" err="1" smtClean="0"/>
              <a:t>mentre</a:t>
            </a:r>
            <a:r>
              <a:rPr lang="pt-BR" dirty="0" smtClean="0"/>
              <a:t> pago ala cassa in cash.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90698" y="3529112"/>
            <a:ext cx="724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err="1" smtClean="0"/>
              <a:t>Ci</a:t>
            </a:r>
            <a:r>
              <a:rPr lang="pt-BR" b="1" dirty="0" smtClean="0"/>
              <a:t> </a:t>
            </a:r>
            <a:r>
              <a:rPr lang="pt-BR" b="1" dirty="0" err="1" smtClean="0"/>
              <a:t>tengo</a:t>
            </a:r>
            <a:r>
              <a:rPr lang="pt-BR" b="1" dirty="0" smtClean="0"/>
              <a:t> </a:t>
            </a:r>
            <a:r>
              <a:rPr lang="pt-BR" dirty="0" err="1" smtClean="0"/>
              <a:t>molto</a:t>
            </a:r>
            <a:r>
              <a:rPr lang="pt-BR" dirty="0" smtClean="0"/>
              <a:t> </a:t>
            </a:r>
            <a:r>
              <a:rPr lang="pt-BR" dirty="0" err="1" smtClean="0"/>
              <a:t>alla</a:t>
            </a:r>
            <a:r>
              <a:rPr lang="pt-BR" dirty="0" smtClean="0"/>
              <a:t> </a:t>
            </a:r>
            <a:r>
              <a:rPr lang="pt-BR" dirty="0" err="1"/>
              <a:t>n</a:t>
            </a:r>
            <a:r>
              <a:rPr lang="pt-BR" dirty="0" err="1" smtClean="0"/>
              <a:t>ostra</a:t>
            </a:r>
            <a:r>
              <a:rPr lang="pt-BR" dirty="0" smtClean="0"/>
              <a:t> </a:t>
            </a:r>
            <a:r>
              <a:rPr lang="pt-BR" dirty="0" err="1" smtClean="0"/>
              <a:t>amicizia</a:t>
            </a:r>
            <a:r>
              <a:rPr lang="pt-BR" dirty="0" smtClean="0"/>
              <a:t> ... </a:t>
            </a:r>
            <a:r>
              <a:rPr lang="pt-BR" dirty="0" err="1" smtClean="0"/>
              <a:t>Fa</a:t>
            </a:r>
            <a:r>
              <a:rPr lang="pt-BR" dirty="0" smtClean="0"/>
              <a:t> </a:t>
            </a:r>
            <a:r>
              <a:rPr lang="pt-BR" dirty="0" err="1" smtClean="0"/>
              <a:t>molto</a:t>
            </a:r>
            <a:r>
              <a:rPr lang="pt-BR" dirty="0" smtClean="0"/>
              <a:t> tempo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siamo</a:t>
            </a:r>
            <a:r>
              <a:rPr lang="pt-BR" dirty="0" smtClean="0"/>
              <a:t> </a:t>
            </a:r>
            <a:r>
              <a:rPr lang="pt-BR" dirty="0" err="1" smtClean="0"/>
              <a:t>amici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dirty="0" err="1" smtClean="0"/>
              <a:t>Dimmi</a:t>
            </a:r>
            <a:r>
              <a:rPr lang="pt-BR" dirty="0" smtClean="0"/>
              <a:t> </a:t>
            </a:r>
            <a:r>
              <a:rPr lang="pt-BR" dirty="0" err="1" smtClean="0"/>
              <a:t>quello</a:t>
            </a:r>
            <a:r>
              <a:rPr lang="pt-BR" dirty="0" smtClean="0"/>
              <a:t>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pensi</a:t>
            </a:r>
            <a:r>
              <a:rPr lang="pt-BR" dirty="0" smtClean="0"/>
              <a:t>  </a:t>
            </a:r>
            <a:r>
              <a:rPr lang="pt-BR" dirty="0" err="1" smtClean="0"/>
              <a:t>perchè</a:t>
            </a:r>
            <a:r>
              <a:rPr lang="pt-BR" dirty="0" smtClean="0"/>
              <a:t>  </a:t>
            </a:r>
            <a:r>
              <a:rPr lang="pt-BR" b="1" dirty="0" err="1" smtClean="0"/>
              <a:t>ci</a:t>
            </a:r>
            <a:r>
              <a:rPr lang="pt-BR" b="1" dirty="0" smtClean="0"/>
              <a:t> </a:t>
            </a:r>
            <a:r>
              <a:rPr lang="pt-BR" b="1" dirty="0" err="1" smtClean="0"/>
              <a:t>tengo</a:t>
            </a:r>
            <a:r>
              <a:rPr lang="pt-BR" b="1" dirty="0" smtClean="0"/>
              <a:t> </a:t>
            </a:r>
            <a:r>
              <a:rPr lang="pt-BR" dirty="0" err="1" smtClean="0"/>
              <a:t>alle</a:t>
            </a:r>
            <a:r>
              <a:rPr lang="pt-BR" dirty="0" smtClean="0"/>
              <a:t> </a:t>
            </a:r>
            <a:r>
              <a:rPr lang="pt-BR" dirty="0" err="1" smtClean="0"/>
              <a:t>tue</a:t>
            </a:r>
            <a:r>
              <a:rPr lang="pt-BR" dirty="0" smtClean="0"/>
              <a:t> </a:t>
            </a:r>
            <a:r>
              <a:rPr lang="pt-BR" dirty="0" err="1" smtClean="0"/>
              <a:t>opinioni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Ci</a:t>
            </a:r>
            <a:r>
              <a:rPr lang="pt-BR" b="1" dirty="0" smtClean="0"/>
              <a:t> </a:t>
            </a:r>
            <a:r>
              <a:rPr lang="pt-BR" b="1" dirty="0" err="1" smtClean="0"/>
              <a:t>tengo</a:t>
            </a:r>
            <a:r>
              <a:rPr lang="pt-BR" b="1" dirty="0" smtClean="0"/>
              <a:t> </a:t>
            </a:r>
            <a:r>
              <a:rPr lang="pt-BR" dirty="0" err="1" smtClean="0"/>
              <a:t>molto</a:t>
            </a:r>
            <a:r>
              <a:rPr lang="pt-BR" dirty="0" smtClean="0"/>
              <a:t> i </a:t>
            </a:r>
            <a:r>
              <a:rPr lang="pt-BR" dirty="0" err="1" smtClean="0"/>
              <a:t>tuoi</a:t>
            </a:r>
            <a:r>
              <a:rPr lang="pt-BR" dirty="0" smtClean="0"/>
              <a:t> </a:t>
            </a:r>
            <a:r>
              <a:rPr lang="pt-BR" dirty="0" err="1" smtClean="0"/>
              <a:t>pensiere</a:t>
            </a:r>
            <a:r>
              <a:rPr lang="pt-BR" dirty="0" smtClean="0"/>
              <a:t> </a:t>
            </a:r>
            <a:r>
              <a:rPr lang="pt-BR" dirty="0" err="1" smtClean="0"/>
              <a:t>su</a:t>
            </a:r>
            <a:r>
              <a:rPr lang="pt-BR" dirty="0" smtClean="0"/>
              <a:t> </a:t>
            </a:r>
            <a:r>
              <a:rPr lang="pt-BR" dirty="0" err="1" smtClean="0"/>
              <a:t>questo</a:t>
            </a:r>
            <a:r>
              <a:rPr lang="pt-BR" dirty="0" smtClean="0"/>
              <a:t> </a:t>
            </a:r>
            <a:r>
              <a:rPr lang="pt-BR" dirty="0" err="1" smtClean="0"/>
              <a:t>argomento</a:t>
            </a:r>
            <a:r>
              <a:rPr lang="pt-BR" dirty="0" smtClean="0"/>
              <a:t> </a:t>
            </a:r>
            <a:r>
              <a:rPr lang="pt-BR" dirty="0" err="1" smtClean="0"/>
              <a:t>speciale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Ci</a:t>
            </a:r>
            <a:r>
              <a:rPr lang="pt-BR" b="1" dirty="0" smtClean="0"/>
              <a:t> </a:t>
            </a:r>
            <a:r>
              <a:rPr lang="pt-BR" b="1" dirty="0" err="1" smtClean="0"/>
              <a:t>tengo</a:t>
            </a:r>
            <a:r>
              <a:rPr lang="pt-BR" b="1" dirty="0" smtClean="0"/>
              <a:t> </a:t>
            </a:r>
            <a:r>
              <a:rPr lang="pt-BR" dirty="0" err="1" smtClean="0"/>
              <a:t>nella</a:t>
            </a:r>
            <a:r>
              <a:rPr lang="pt-BR" dirty="0" smtClean="0"/>
              <a:t> </a:t>
            </a:r>
            <a:r>
              <a:rPr lang="pt-BR" dirty="0" err="1" smtClean="0"/>
              <a:t>massima</a:t>
            </a:r>
            <a:r>
              <a:rPr lang="pt-BR" dirty="0" smtClean="0"/>
              <a:t> </a:t>
            </a:r>
            <a:r>
              <a:rPr lang="pt-BR" dirty="0" err="1" smtClean="0"/>
              <a:t>stima</a:t>
            </a:r>
            <a:r>
              <a:rPr lang="pt-BR" dirty="0" smtClean="0"/>
              <a:t> perche tu sei </a:t>
            </a:r>
            <a:r>
              <a:rPr lang="pt-BR" dirty="0" err="1" smtClean="0"/>
              <a:t>il</a:t>
            </a:r>
            <a:r>
              <a:rPr lang="pt-BR" dirty="0" smtClean="0"/>
              <a:t> mio </a:t>
            </a:r>
            <a:r>
              <a:rPr lang="pt-BR" dirty="0" err="1" smtClean="0"/>
              <a:t>amico</a:t>
            </a:r>
            <a:r>
              <a:rPr lang="pt-BR" dirty="0" smtClean="0"/>
              <a:t> </a:t>
            </a:r>
            <a:r>
              <a:rPr lang="pt-BR" dirty="0" err="1" smtClean="0"/>
              <a:t>davvero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4736984" y="1883778"/>
            <a:ext cx="153714" cy="120032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esquerda 14"/>
          <p:cNvSpPr/>
          <p:nvPr/>
        </p:nvSpPr>
        <p:spPr>
          <a:xfrm>
            <a:off x="4736984" y="3514987"/>
            <a:ext cx="153714" cy="120032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16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-2118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83524" y="770775"/>
            <a:ext cx="29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TRENT’UNO</a:t>
            </a:r>
          </a:p>
          <a:p>
            <a:pPr algn="ctr"/>
            <a:r>
              <a:rPr lang="pt-BR" b="1" dirty="0" smtClean="0"/>
              <a:t>VERBI INNESCARE - TENERCI</a:t>
            </a:r>
          </a:p>
          <a:p>
            <a:pPr algn="ctr"/>
            <a:endParaRPr lang="pt-BR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/>
          <a:srcRect b="12595"/>
          <a:stretch/>
        </p:blipFill>
        <p:spPr>
          <a:xfrm>
            <a:off x="138672" y="2150963"/>
            <a:ext cx="3487838" cy="304856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257" y="2150963"/>
            <a:ext cx="5734050" cy="30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0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2866</TotalTime>
  <Words>445</Words>
  <Application>Microsoft Office PowerPoint</Application>
  <PresentationFormat>Widescreen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210</cp:revision>
  <dcterms:created xsi:type="dcterms:W3CDTF">2022-09-01T12:36:47Z</dcterms:created>
  <dcterms:modified xsi:type="dcterms:W3CDTF">2024-06-17T18:10:59Z</dcterms:modified>
</cp:coreProperties>
</file>