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D0FA5FA9-4CD6-4CE0-8AF8-3602F19C7DF8}"/>
              </a:ext>
            </a:extLst>
          </p:cNvPr>
          <p:cNvSpPr txBox="1"/>
          <p:nvPr/>
        </p:nvSpPr>
        <p:spPr>
          <a:xfrm>
            <a:off x="1772871" y="1524450"/>
            <a:ext cx="103604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 err="1" smtClean="0"/>
              <a:t>Marthina</a:t>
            </a:r>
            <a:r>
              <a:rPr lang="pt-BR" b="1" dirty="0" smtClean="0"/>
              <a:t>  -  </a:t>
            </a:r>
            <a:r>
              <a:rPr lang="pt-BR" dirty="0" err="1" smtClean="0"/>
              <a:t>Ciao</a:t>
            </a:r>
            <a:r>
              <a:rPr lang="pt-BR" dirty="0" smtClean="0"/>
              <a:t> </a:t>
            </a:r>
            <a:r>
              <a:rPr lang="pt-BR" dirty="0"/>
              <a:t>Gaia. Come </a:t>
            </a:r>
            <a:r>
              <a:rPr lang="pt-BR" dirty="0" err="1"/>
              <a:t>va</a:t>
            </a:r>
            <a:r>
              <a:rPr lang="pt-BR" dirty="0"/>
              <a:t>? </a:t>
            </a:r>
          </a:p>
          <a:p>
            <a:pPr algn="just"/>
            <a:r>
              <a:rPr lang="pt-BR" b="1" dirty="0" smtClean="0"/>
              <a:t>Giovana  -</a:t>
            </a:r>
            <a:r>
              <a:rPr lang="pt-BR" dirty="0" smtClean="0"/>
              <a:t>  </a:t>
            </a:r>
            <a:r>
              <a:rPr lang="pt-BR" dirty="0" err="1" smtClean="0"/>
              <a:t>Ciao</a:t>
            </a:r>
            <a:r>
              <a:rPr lang="pt-BR" dirty="0" smtClean="0"/>
              <a:t> </a:t>
            </a:r>
            <a:r>
              <a:rPr lang="pt-BR" dirty="0" err="1"/>
              <a:t>martina</a:t>
            </a:r>
            <a:r>
              <a:rPr lang="pt-BR" dirty="0"/>
              <a:t>. Tutto  posto... e te, come </a:t>
            </a:r>
            <a:r>
              <a:rPr lang="pt-BR" dirty="0" err="1"/>
              <a:t>stai</a:t>
            </a:r>
            <a:r>
              <a:rPr lang="pt-BR" dirty="0"/>
              <a:t>? </a:t>
            </a:r>
          </a:p>
          <a:p>
            <a:pPr algn="just"/>
            <a:r>
              <a:rPr lang="pt-BR" b="1" dirty="0" err="1" smtClean="0"/>
              <a:t>Marthina</a:t>
            </a:r>
            <a:r>
              <a:rPr lang="pt-BR" dirty="0" smtClean="0"/>
              <a:t>  -  </a:t>
            </a:r>
            <a:r>
              <a:rPr lang="pt-BR" dirty="0" err="1"/>
              <a:t>Tutto</a:t>
            </a:r>
            <a:r>
              <a:rPr lang="pt-BR" dirty="0"/>
              <a:t> bene! </a:t>
            </a:r>
            <a:r>
              <a:rPr lang="pt-BR" dirty="0" err="1"/>
              <a:t>Ascolta</a:t>
            </a:r>
            <a:r>
              <a:rPr lang="pt-BR" dirty="0"/>
              <a:t>... </a:t>
            </a:r>
            <a:r>
              <a:rPr lang="pt-BR" dirty="0" err="1"/>
              <a:t>Vuoi</a:t>
            </a:r>
            <a:r>
              <a:rPr lang="pt-BR" dirty="0"/>
              <a:t> </a:t>
            </a:r>
            <a:r>
              <a:rPr lang="pt-BR" dirty="0" err="1"/>
              <a:t>venire</a:t>
            </a:r>
            <a:r>
              <a:rPr lang="pt-BR" dirty="0"/>
              <a:t> al cinema </a:t>
            </a:r>
            <a:r>
              <a:rPr lang="pt-BR" dirty="0" err="1"/>
              <a:t>con</a:t>
            </a:r>
            <a:r>
              <a:rPr lang="pt-BR" dirty="0"/>
              <a:t> me </a:t>
            </a:r>
            <a:r>
              <a:rPr lang="pt-BR" dirty="0" err="1"/>
              <a:t>Sabato</a:t>
            </a:r>
            <a:r>
              <a:rPr lang="pt-BR" dirty="0"/>
              <a:t> </a:t>
            </a:r>
            <a:r>
              <a:rPr lang="pt-BR" dirty="0" err="1"/>
              <a:t>prossimo</a:t>
            </a:r>
            <a:r>
              <a:rPr lang="pt-BR" dirty="0"/>
              <a:t>?</a:t>
            </a:r>
          </a:p>
          <a:p>
            <a:pPr algn="just"/>
            <a:r>
              <a:rPr lang="pt-BR" b="1" dirty="0" smtClean="0"/>
              <a:t>Giovana  -</a:t>
            </a:r>
            <a:r>
              <a:rPr lang="pt-BR" dirty="0" smtClean="0"/>
              <a:t>  </a:t>
            </a:r>
            <a:r>
              <a:rPr lang="pt-BR" dirty="0" err="1"/>
              <a:t>Volentiere</a:t>
            </a:r>
            <a:r>
              <a:rPr lang="pt-BR" dirty="0"/>
              <a:t> ... </a:t>
            </a:r>
            <a:r>
              <a:rPr lang="pt-BR" dirty="0" err="1"/>
              <a:t>Andiamo</a:t>
            </a:r>
            <a:r>
              <a:rPr lang="pt-BR" dirty="0"/>
              <a:t>. Che </a:t>
            </a:r>
            <a:r>
              <a:rPr lang="pt-BR" dirty="0" err="1"/>
              <a:t>film</a:t>
            </a:r>
            <a:r>
              <a:rPr lang="pt-BR" dirty="0"/>
              <a:t> </a:t>
            </a:r>
            <a:r>
              <a:rPr lang="pt-BR" dirty="0" err="1"/>
              <a:t>vuoi</a:t>
            </a:r>
            <a:r>
              <a:rPr lang="pt-BR" dirty="0"/>
              <a:t> </a:t>
            </a:r>
            <a:r>
              <a:rPr lang="pt-BR" dirty="0" err="1"/>
              <a:t>vedere</a:t>
            </a:r>
            <a:r>
              <a:rPr lang="pt-BR" dirty="0"/>
              <a:t>?                     </a:t>
            </a:r>
          </a:p>
          <a:p>
            <a:pPr algn="just"/>
            <a:r>
              <a:rPr lang="pt-BR" b="1" dirty="0" err="1" smtClean="0"/>
              <a:t>Marthina</a:t>
            </a:r>
            <a:r>
              <a:rPr lang="pt-BR" b="1" dirty="0" smtClean="0"/>
              <a:t>  -  </a:t>
            </a:r>
            <a:r>
              <a:rPr lang="pt-BR" dirty="0" err="1" smtClean="0"/>
              <a:t>Quello</a:t>
            </a:r>
            <a:r>
              <a:rPr lang="pt-BR" dirty="0" smtClean="0"/>
              <a:t> </a:t>
            </a:r>
            <a:r>
              <a:rPr lang="pt-BR" dirty="0" err="1"/>
              <a:t>che</a:t>
            </a:r>
            <a:r>
              <a:rPr lang="pt-BR" dirty="0"/>
              <a:t> ha </a:t>
            </a:r>
            <a:r>
              <a:rPr lang="pt-BR" dirty="0" err="1"/>
              <a:t>vinto</a:t>
            </a:r>
            <a:r>
              <a:rPr lang="pt-BR" dirty="0"/>
              <a:t> </a:t>
            </a:r>
            <a:r>
              <a:rPr lang="pt-BR" dirty="0" err="1"/>
              <a:t>l’oscar</a:t>
            </a:r>
            <a:r>
              <a:rPr lang="pt-BR" dirty="0"/>
              <a:t>. </a:t>
            </a:r>
            <a:r>
              <a:rPr lang="pt-BR" b="1" dirty="0"/>
              <a:t>Parasite.</a:t>
            </a:r>
          </a:p>
          <a:p>
            <a:pPr algn="just"/>
            <a:r>
              <a:rPr lang="pt-BR" b="1" dirty="0" smtClean="0"/>
              <a:t>Giovana  - </a:t>
            </a:r>
            <a:r>
              <a:rPr lang="pt-BR" dirty="0" smtClean="0"/>
              <a:t> </a:t>
            </a:r>
            <a:r>
              <a:rPr lang="pt-BR" dirty="0" err="1"/>
              <a:t>Perfetto</a:t>
            </a:r>
            <a:r>
              <a:rPr lang="pt-BR" dirty="0"/>
              <a:t>. </a:t>
            </a:r>
            <a:r>
              <a:rPr lang="pt-BR" dirty="0" err="1"/>
              <a:t>Ci</a:t>
            </a:r>
            <a:r>
              <a:rPr lang="pt-BR" dirty="0"/>
              <a:t> </a:t>
            </a:r>
            <a:r>
              <a:rPr lang="pt-BR" dirty="0" err="1"/>
              <a:t>sto</a:t>
            </a:r>
            <a:r>
              <a:rPr lang="pt-BR" dirty="0"/>
              <a:t> . Sono </a:t>
            </a:r>
            <a:r>
              <a:rPr lang="pt-BR" dirty="0" err="1"/>
              <a:t>proprio</a:t>
            </a:r>
            <a:r>
              <a:rPr lang="pt-BR" dirty="0"/>
              <a:t> curiosa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vedere</a:t>
            </a:r>
            <a:r>
              <a:rPr lang="pt-BR" dirty="0"/>
              <a:t> </a:t>
            </a:r>
            <a:r>
              <a:rPr lang="pt-BR" dirty="0" err="1"/>
              <a:t>quel</a:t>
            </a:r>
            <a:r>
              <a:rPr lang="pt-BR" dirty="0"/>
              <a:t> </a:t>
            </a:r>
            <a:r>
              <a:rPr lang="pt-BR" dirty="0" err="1"/>
              <a:t>film</a:t>
            </a:r>
            <a:r>
              <a:rPr lang="pt-BR" dirty="0"/>
              <a:t>.</a:t>
            </a:r>
          </a:p>
          <a:p>
            <a:pPr algn="just"/>
            <a:r>
              <a:rPr lang="pt-BR" b="1" dirty="0" err="1" smtClean="0"/>
              <a:t>Marthin</a:t>
            </a:r>
            <a:r>
              <a:rPr lang="pt-BR" dirty="0" err="1" smtClean="0"/>
              <a:t>a</a:t>
            </a:r>
            <a:r>
              <a:rPr lang="pt-BR" dirty="0" smtClean="0"/>
              <a:t>  -  </a:t>
            </a:r>
            <a:r>
              <a:rPr lang="pt-BR" dirty="0" err="1"/>
              <a:t>Allora</a:t>
            </a:r>
            <a:r>
              <a:rPr lang="pt-BR" dirty="0"/>
              <a:t> passo a </a:t>
            </a:r>
            <a:r>
              <a:rPr lang="pt-BR" dirty="0" err="1"/>
              <a:t>prenderti</a:t>
            </a:r>
            <a:r>
              <a:rPr lang="pt-BR" dirty="0"/>
              <a:t> </a:t>
            </a:r>
            <a:r>
              <a:rPr lang="pt-BR" dirty="0" err="1"/>
              <a:t>Sabato</a:t>
            </a:r>
            <a:r>
              <a:rPr lang="pt-BR" dirty="0"/>
              <a:t> </a:t>
            </a:r>
            <a:r>
              <a:rPr lang="pt-BR" dirty="0" err="1"/>
              <a:t>alle</a:t>
            </a:r>
            <a:r>
              <a:rPr lang="pt-BR" dirty="0"/>
              <a:t> </a:t>
            </a:r>
            <a:r>
              <a:rPr lang="pt-BR" dirty="0" err="1"/>
              <a:t>otto</a:t>
            </a:r>
            <a:r>
              <a:rPr lang="pt-BR" dirty="0"/>
              <a:t>.</a:t>
            </a:r>
          </a:p>
          <a:p>
            <a:pPr algn="just"/>
            <a:r>
              <a:rPr lang="pt-BR" b="1" dirty="0" smtClean="0"/>
              <a:t>Giovana  -</a:t>
            </a:r>
            <a:r>
              <a:rPr lang="pt-BR" dirty="0" smtClean="0"/>
              <a:t>  </a:t>
            </a:r>
            <a:r>
              <a:rPr lang="pt-BR" dirty="0"/>
              <a:t>D’</a:t>
            </a:r>
            <a:r>
              <a:rPr lang="pt-BR" dirty="0" err="1"/>
              <a:t>accordo</a:t>
            </a:r>
            <a:r>
              <a:rPr lang="pt-BR" dirty="0"/>
              <a:t>. </a:t>
            </a:r>
            <a:r>
              <a:rPr lang="pt-BR" dirty="0" err="1" smtClean="0"/>
              <a:t>Ci</a:t>
            </a:r>
            <a:r>
              <a:rPr lang="pt-BR" dirty="0" smtClean="0"/>
              <a:t> </a:t>
            </a:r>
            <a:r>
              <a:rPr lang="pt-BR" dirty="0" err="1"/>
              <a:t>vediamo</a:t>
            </a:r>
            <a:r>
              <a:rPr lang="pt-BR" dirty="0"/>
              <a:t> </a:t>
            </a:r>
            <a:r>
              <a:rPr lang="pt-BR" dirty="0" err="1"/>
              <a:t>sabato</a:t>
            </a:r>
            <a:r>
              <a:rPr lang="pt-BR" dirty="0"/>
              <a:t>.</a:t>
            </a:r>
          </a:p>
          <a:p>
            <a:pPr algn="just"/>
            <a:r>
              <a:rPr lang="pt-BR" b="1" dirty="0" err="1" smtClean="0"/>
              <a:t>Marthina</a:t>
            </a:r>
            <a:r>
              <a:rPr lang="pt-BR" b="1" dirty="0" smtClean="0"/>
              <a:t> </a:t>
            </a:r>
            <a:r>
              <a:rPr lang="pt-BR" dirty="0" smtClean="0"/>
              <a:t> -  </a:t>
            </a:r>
            <a:r>
              <a:rPr lang="pt-BR" dirty="0" err="1"/>
              <a:t>Sta</a:t>
            </a:r>
            <a:r>
              <a:rPr lang="pt-BR" dirty="0"/>
              <a:t> bene </a:t>
            </a:r>
            <a:r>
              <a:rPr lang="pt-BR" dirty="0" err="1"/>
              <a:t>amica</a:t>
            </a:r>
            <a:r>
              <a:rPr lang="pt-BR" dirty="0"/>
              <a:t>. </a:t>
            </a:r>
            <a:r>
              <a:rPr lang="pt-BR" dirty="0" err="1"/>
              <a:t>Allora</a:t>
            </a:r>
            <a:r>
              <a:rPr lang="pt-BR" dirty="0"/>
              <a:t> mi </a:t>
            </a:r>
            <a:r>
              <a:rPr lang="pt-BR" dirty="0" err="1"/>
              <a:t>fermerò</a:t>
            </a:r>
            <a:r>
              <a:rPr lang="pt-BR" dirty="0"/>
              <a:t> a casa tua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mia </a:t>
            </a:r>
            <a:r>
              <a:rPr lang="pt-BR" dirty="0" err="1"/>
              <a:t>macchina</a:t>
            </a:r>
            <a:r>
              <a:rPr lang="pt-BR" dirty="0"/>
              <a:t> </a:t>
            </a:r>
            <a:r>
              <a:rPr lang="pt-BR" dirty="0" err="1"/>
              <a:t>alle</a:t>
            </a:r>
            <a:r>
              <a:rPr lang="pt-BR" dirty="0"/>
              <a:t> 19:30</a:t>
            </a:r>
          </a:p>
          <a:p>
            <a:pPr algn="just"/>
            <a:r>
              <a:rPr lang="pt-BR" b="1" dirty="0" smtClean="0"/>
              <a:t>Giovana</a:t>
            </a:r>
            <a:r>
              <a:rPr lang="pt-BR" dirty="0" smtClean="0"/>
              <a:t>  -  </a:t>
            </a:r>
            <a:r>
              <a:rPr lang="pt-BR" dirty="0"/>
              <a:t>Grande. </a:t>
            </a:r>
            <a:r>
              <a:rPr lang="pt-BR" dirty="0" err="1"/>
              <a:t>Sarò</a:t>
            </a:r>
            <a:r>
              <a:rPr lang="pt-BR" dirty="0"/>
              <a:t> pronto </a:t>
            </a:r>
            <a:r>
              <a:rPr lang="pt-BR" dirty="0" err="1"/>
              <a:t>alle</a:t>
            </a:r>
            <a:r>
              <a:rPr lang="pt-BR" dirty="0"/>
              <a:t> 19:00. </a:t>
            </a:r>
          </a:p>
          <a:p>
            <a:pPr algn="just"/>
            <a:r>
              <a:rPr lang="pt-BR" b="1" dirty="0" err="1" smtClean="0"/>
              <a:t>Marthina</a:t>
            </a:r>
            <a:r>
              <a:rPr lang="pt-BR" b="1" dirty="0" smtClean="0"/>
              <a:t>  -  </a:t>
            </a:r>
            <a:r>
              <a:rPr lang="pt-BR" dirty="0" smtClean="0"/>
              <a:t>Sono </a:t>
            </a:r>
            <a:r>
              <a:rPr lang="pt-BR" dirty="0" err="1"/>
              <a:t>sicura</a:t>
            </a:r>
            <a:r>
              <a:rPr lang="pt-BR" dirty="0"/>
              <a:t> </a:t>
            </a:r>
            <a:r>
              <a:rPr lang="pt-BR" dirty="0" err="1"/>
              <a:t>che</a:t>
            </a:r>
            <a:r>
              <a:rPr lang="pt-BR" dirty="0"/>
              <a:t> </a:t>
            </a:r>
            <a:r>
              <a:rPr lang="pt-BR" dirty="0" err="1"/>
              <a:t>sarà</a:t>
            </a:r>
            <a:r>
              <a:rPr lang="pt-BR" dirty="0"/>
              <a:t> </a:t>
            </a:r>
            <a:r>
              <a:rPr lang="pt-BR" dirty="0" err="1"/>
              <a:t>un</a:t>
            </a:r>
            <a:r>
              <a:rPr lang="pt-BR" dirty="0"/>
              <a:t> bel </a:t>
            </a:r>
            <a:r>
              <a:rPr lang="pt-BR" dirty="0" err="1"/>
              <a:t>film</a:t>
            </a:r>
            <a:r>
              <a:rPr lang="pt-BR" dirty="0"/>
              <a:t>.</a:t>
            </a:r>
          </a:p>
          <a:p>
            <a:pPr algn="just"/>
            <a:r>
              <a:rPr lang="pt-BR" b="1" dirty="0" smtClean="0"/>
              <a:t>Giovana  - </a:t>
            </a:r>
            <a:r>
              <a:rPr lang="pt-BR" dirty="0" smtClean="0"/>
              <a:t> </a:t>
            </a:r>
            <a:r>
              <a:rPr lang="pt-BR" dirty="0" err="1"/>
              <a:t>Lo</a:t>
            </a:r>
            <a:r>
              <a:rPr lang="pt-BR" dirty="0"/>
              <a:t> </a:t>
            </a:r>
            <a:r>
              <a:rPr lang="pt-BR" dirty="0" err="1"/>
              <a:t>spero</a:t>
            </a:r>
            <a:r>
              <a:rPr lang="pt-BR" dirty="0"/>
              <a:t> </a:t>
            </a:r>
            <a:r>
              <a:rPr lang="pt-BR" dirty="0" err="1"/>
              <a:t>anch’io</a:t>
            </a:r>
            <a:r>
              <a:rPr lang="pt-BR" dirty="0"/>
              <a:t>. Fino ad </a:t>
            </a:r>
            <a:r>
              <a:rPr lang="pt-BR" dirty="0" err="1"/>
              <a:t>allora</a:t>
            </a:r>
            <a:r>
              <a:rPr lang="pt-BR" dirty="0" smtClean="0"/>
              <a:t>.</a:t>
            </a:r>
          </a:p>
          <a:p>
            <a:pPr marL="1349375" indent="-1349375" algn="just"/>
            <a:r>
              <a:rPr lang="pt-BR" b="1" dirty="0" err="1" smtClean="0"/>
              <a:t>Marthina</a:t>
            </a:r>
            <a:r>
              <a:rPr lang="pt-BR" b="1" dirty="0" smtClean="0"/>
              <a:t> - </a:t>
            </a:r>
            <a:r>
              <a:rPr lang="pt-BR" dirty="0" smtClean="0"/>
              <a:t>A</a:t>
            </a:r>
            <a:r>
              <a:rPr lang="it-IT" dirty="0" smtClean="0"/>
              <a:t>h</a:t>
            </a:r>
            <a:r>
              <a:rPr lang="it-IT" dirty="0"/>
              <a:t>... approfittiamo dell'occasione per fare un salto al centro commerciale </a:t>
            </a:r>
            <a:r>
              <a:rPr lang="it-IT" dirty="0" smtClean="0"/>
              <a:t>  tornando </a:t>
            </a:r>
            <a:r>
              <a:rPr lang="it-IT" dirty="0"/>
              <a:t>dal cinema, va bene? Il centro commerciale chiude più tardi oggi</a:t>
            </a:r>
            <a:r>
              <a:rPr lang="it-IT" dirty="0" smtClean="0"/>
              <a:t>.</a:t>
            </a:r>
          </a:p>
          <a:p>
            <a:pPr marL="1258888" indent="-1258888" algn="just"/>
            <a:r>
              <a:rPr lang="pt-BR" b="1" dirty="0" smtClean="0"/>
              <a:t>Giovana  -  </a:t>
            </a:r>
            <a:r>
              <a:rPr lang="it-IT" dirty="0"/>
              <a:t>Ottima idea, </a:t>
            </a:r>
            <a:r>
              <a:rPr lang="it-IT" dirty="0" smtClean="0"/>
              <a:t>amica mia. </a:t>
            </a:r>
            <a:r>
              <a:rPr lang="it-IT" dirty="0"/>
              <a:t>Ho proprio bisogno di comprare dei vestiti</a:t>
            </a:r>
            <a:r>
              <a:rPr lang="it-IT" dirty="0" smtClean="0"/>
              <a:t>.</a:t>
            </a:r>
          </a:p>
          <a:p>
            <a:pPr marL="1258888" indent="-1258888" algn="just"/>
            <a:r>
              <a:rPr lang="it-IT" b="1" dirty="0" smtClean="0"/>
              <a:t>Marthina</a:t>
            </a:r>
            <a:r>
              <a:rPr lang="it-IT" b="1" dirty="0"/>
              <a:t> </a:t>
            </a:r>
            <a:r>
              <a:rPr lang="it-IT" b="1" dirty="0" smtClean="0"/>
              <a:t> -</a:t>
            </a:r>
            <a:r>
              <a:rPr lang="it-IT" dirty="0" smtClean="0"/>
              <a:t> </a:t>
            </a:r>
            <a:r>
              <a:rPr lang="it-IT" dirty="0"/>
              <a:t>Perfetto. Dopo aver finito di fare shopping, prendiamo un cappuccino prima di andare, </a:t>
            </a:r>
            <a:r>
              <a:rPr lang="it-IT" dirty="0" smtClean="0"/>
              <a:t>d’accordo?</a:t>
            </a:r>
          </a:p>
          <a:p>
            <a:pPr marL="1258888" indent="-1258888" algn="just"/>
            <a:r>
              <a:rPr lang="it-IT" b="1" dirty="0" smtClean="0"/>
              <a:t>Giovana  </a:t>
            </a:r>
            <a:r>
              <a:rPr lang="it-IT" b="1" dirty="0"/>
              <a:t>- </a:t>
            </a:r>
            <a:r>
              <a:rPr lang="it-IT" dirty="0"/>
              <a:t>D’accordo. Senza dubbio, sarà una serata fantastica</a:t>
            </a:r>
            <a:r>
              <a:rPr lang="it-IT" dirty="0" smtClean="0"/>
              <a:t>.</a:t>
            </a:r>
            <a:r>
              <a:rPr lang="pt-BR" dirty="0" smtClean="0"/>
              <a:t>                   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55F763CC-8F8B-41AA-BC05-B8D220F8E724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11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1725" y="94512"/>
            <a:ext cx="2328176" cy="1027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aixaDeTexto 3"/>
          <p:cNvSpPr txBox="1"/>
          <p:nvPr/>
        </p:nvSpPr>
        <p:spPr>
          <a:xfrm>
            <a:off x="5096340" y="896518"/>
            <a:ext cx="3123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rgbClr val="FF0000"/>
                </a:solidFill>
              </a:rPr>
              <a:t>Guardiamo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un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Film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Oggi</a:t>
            </a:r>
            <a:r>
              <a:rPr lang="pt-BR" b="1" dirty="0" smtClean="0">
                <a:solidFill>
                  <a:srgbClr val="FF0000"/>
                </a:solidFill>
              </a:rPr>
              <a:t>?</a:t>
            </a:r>
            <a:endParaRPr lang="pt-BR" b="1" dirty="0">
              <a:solidFill>
                <a:srgbClr val="FF000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14" y="1"/>
            <a:ext cx="2864197" cy="12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1525</TotalTime>
  <Words>226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61</cp:revision>
  <dcterms:created xsi:type="dcterms:W3CDTF">2022-09-01T12:36:47Z</dcterms:created>
  <dcterms:modified xsi:type="dcterms:W3CDTF">2026-09-25T13:39:28Z</dcterms:modified>
</cp:coreProperties>
</file>