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59" r:id="rId3"/>
    <p:sldId id="260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69"/>
          <a:stretch/>
        </p:blipFill>
        <p:spPr>
          <a:xfrm>
            <a:off x="278709" y="43695"/>
            <a:ext cx="2533502" cy="90521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25824" y="104171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4994018" y="744324"/>
            <a:ext cx="3391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</a:t>
            </a:r>
            <a:r>
              <a:rPr lang="pt-BR" b="1" dirty="0" smtClean="0"/>
              <a:t>QUARANTOTTO</a:t>
            </a:r>
            <a:endParaRPr lang="pt-BR" b="1" dirty="0" smtClean="0"/>
          </a:p>
        </p:txBody>
      </p:sp>
      <p:sp>
        <p:nvSpPr>
          <p:cNvPr id="2" name="CaixaDeTexto 1"/>
          <p:cNvSpPr txBox="1"/>
          <p:nvPr/>
        </p:nvSpPr>
        <p:spPr>
          <a:xfrm>
            <a:off x="4994018" y="1113656"/>
            <a:ext cx="382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Viaggio</a:t>
            </a:r>
            <a:r>
              <a:rPr lang="pt-BR" b="1" dirty="0" smtClean="0"/>
              <a:t> </a:t>
            </a:r>
            <a:r>
              <a:rPr lang="pt-BR" b="1" dirty="0" err="1" smtClean="0"/>
              <a:t>All’estero</a:t>
            </a:r>
            <a:r>
              <a:rPr lang="pt-BR" b="1" dirty="0" smtClean="0"/>
              <a:t> – </a:t>
            </a:r>
            <a:r>
              <a:rPr lang="pt-BR" b="1" dirty="0" err="1" smtClean="0"/>
              <a:t>Stati</a:t>
            </a:r>
            <a:r>
              <a:rPr lang="pt-BR" b="1" dirty="0" smtClean="0"/>
              <a:t> </a:t>
            </a:r>
            <a:r>
              <a:rPr lang="pt-BR" b="1" dirty="0" err="1" smtClean="0"/>
              <a:t>Uniti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8709" y="1779687"/>
            <a:ext cx="7418718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Paolo, Laura e la loro figlioletta Giovanna, 9enne, si </a:t>
            </a:r>
            <a:r>
              <a:rPr lang="it-IT" b="1" dirty="0" smtClean="0"/>
              <a:t>trovano</a:t>
            </a:r>
            <a:r>
              <a:rPr lang="it-IT" dirty="0" smtClean="0"/>
              <a:t> all’aeroporto internazionale di Milano, </a:t>
            </a:r>
            <a:r>
              <a:rPr lang="it-IT" b="1" dirty="0" smtClean="0"/>
              <a:t>mentre</a:t>
            </a:r>
            <a:r>
              <a:rPr lang="it-IT" dirty="0" smtClean="0"/>
              <a:t> si preparano per un viaggio in aereo verso gli Stati Uniti. Hanno intenzione di portare la loro piccola Giovanna a Disney per la prima volta.</a:t>
            </a:r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Tutti sono molto emozionati, perchè per la coppia sarà anche la prima volta che viaggeranno per gli Stati Uniti. La famiglia </a:t>
            </a:r>
            <a:r>
              <a:rPr lang="it-IT" b="1" dirty="0" smtClean="0"/>
              <a:t>ha preparato</a:t>
            </a:r>
            <a:r>
              <a:rPr lang="it-IT" dirty="0" smtClean="0"/>
              <a:t> per questo viaggio per un’anno. Hanno </a:t>
            </a:r>
            <a:r>
              <a:rPr lang="it-IT" b="1" dirty="0" smtClean="0"/>
              <a:t>risparmiato</a:t>
            </a:r>
            <a:r>
              <a:rPr lang="it-IT" dirty="0" smtClean="0"/>
              <a:t> un sacco di soldi cosi </a:t>
            </a:r>
            <a:r>
              <a:rPr lang="it-IT" b="1" dirty="0" smtClean="0"/>
              <a:t>hanno potuto </a:t>
            </a:r>
            <a:r>
              <a:rPr lang="it-IT" dirty="0" smtClean="0"/>
              <a:t>acquistare un pacchetto di viaggio di una settimana. </a:t>
            </a:r>
            <a:r>
              <a:rPr lang="it-IT" dirty="0" smtClean="0"/>
              <a:t>Abbastanza economico.</a:t>
            </a:r>
            <a:endParaRPr lang="it-IT" dirty="0" smtClean="0"/>
          </a:p>
          <a:p>
            <a:pPr algn="just"/>
            <a:endParaRPr lang="it-IT" dirty="0"/>
          </a:p>
          <a:p>
            <a:pPr algn="just"/>
            <a:r>
              <a:rPr lang="it-IT" b="1" dirty="0" smtClean="0"/>
              <a:t>Oltre</a:t>
            </a:r>
            <a:r>
              <a:rPr lang="it-IT" dirty="0" smtClean="0"/>
              <a:t> a </a:t>
            </a:r>
            <a:r>
              <a:rPr lang="it-IT" b="1" dirty="0" smtClean="0"/>
              <a:t>trascorrere</a:t>
            </a:r>
            <a:r>
              <a:rPr lang="it-IT" dirty="0" smtClean="0"/>
              <a:t> la giornata alla Disney, Paolo sempre </a:t>
            </a:r>
            <a:r>
              <a:rPr lang="it-IT" b="1" dirty="0" smtClean="0"/>
              <a:t>ha</a:t>
            </a:r>
            <a:r>
              <a:rPr lang="it-IT" dirty="0" smtClean="0"/>
              <a:t> </a:t>
            </a:r>
            <a:r>
              <a:rPr lang="it-IT" b="1" dirty="0" smtClean="0"/>
              <a:t>sognato</a:t>
            </a:r>
            <a:r>
              <a:rPr lang="it-IT" dirty="0" smtClean="0"/>
              <a:t> di visitare New York. Cosi, </a:t>
            </a:r>
            <a:r>
              <a:rPr lang="it-IT" b="1" dirty="0" smtClean="0"/>
              <a:t>ho ottenuto</a:t>
            </a:r>
            <a:r>
              <a:rPr lang="it-IT" b="1" dirty="0" smtClean="0"/>
              <a:t> </a:t>
            </a:r>
            <a:r>
              <a:rPr lang="it-IT" dirty="0" smtClean="0"/>
              <a:t>allogiare tutta la famiglia al Roosevelt Hotel, situato nel cuore di Manhattan. Questo Hotel è molto vecchio ed è stato aperto dal 1924.</a:t>
            </a:r>
          </a:p>
          <a:p>
            <a:pPr algn="just"/>
            <a:endParaRPr lang="it-IT" dirty="0"/>
          </a:p>
          <a:p>
            <a:pPr algn="just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413142" y="1094534"/>
            <a:ext cx="2264636" cy="555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- </a:t>
            </a:r>
            <a:r>
              <a:rPr lang="pt-BR" b="1" dirty="0" err="1" smtClean="0"/>
              <a:t>Conversazione</a:t>
            </a:r>
            <a:r>
              <a:rPr lang="pt-BR" b="1" dirty="0" smtClean="0"/>
              <a:t> </a:t>
            </a:r>
            <a:r>
              <a:rPr lang="pt-BR" b="1" dirty="0"/>
              <a:t>-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427" y="2121519"/>
            <a:ext cx="4358163" cy="3728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270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69"/>
          <a:stretch/>
        </p:blipFill>
        <p:spPr>
          <a:xfrm>
            <a:off x="278709" y="43695"/>
            <a:ext cx="2533502" cy="90521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25824" y="104171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560720" y="1163250"/>
            <a:ext cx="570334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b="1" dirty="0" smtClean="0"/>
              <a:t>Informazioni di Viaggio:</a:t>
            </a:r>
          </a:p>
          <a:p>
            <a:pPr algn="just"/>
            <a:r>
              <a:rPr lang="it-IT" b="1" dirty="0" smtClean="0">
                <a:solidFill>
                  <a:srgbClr val="FF0000"/>
                </a:solidFill>
              </a:rPr>
              <a:t>Partenza</a:t>
            </a:r>
            <a:r>
              <a:rPr lang="it-IT" dirty="0" smtClean="0"/>
              <a:t>: Milano tra Stati Uniti</a:t>
            </a:r>
          </a:p>
          <a:p>
            <a:pPr algn="just"/>
            <a:r>
              <a:rPr lang="it-IT" b="1" dirty="0" smtClean="0">
                <a:solidFill>
                  <a:srgbClr val="FF0000"/>
                </a:solidFill>
              </a:rPr>
              <a:t>Orario di Partenza</a:t>
            </a:r>
            <a:r>
              <a:rPr lang="it-IT" dirty="0" smtClean="0"/>
              <a:t>: 22 ore – GMT Italy</a:t>
            </a:r>
          </a:p>
          <a:p>
            <a:pPr algn="just"/>
            <a:r>
              <a:rPr lang="it-IT" b="1" dirty="0" smtClean="0">
                <a:solidFill>
                  <a:srgbClr val="FF0000"/>
                </a:solidFill>
              </a:rPr>
              <a:t>Durata del Viaggio</a:t>
            </a:r>
            <a:r>
              <a:rPr lang="it-IT" dirty="0" smtClean="0"/>
              <a:t>: 9 ore  dirette senza scali.</a:t>
            </a:r>
          </a:p>
          <a:p>
            <a:pPr algn="just"/>
            <a:r>
              <a:rPr lang="it-IT" b="1" dirty="0" smtClean="0">
                <a:solidFill>
                  <a:srgbClr val="FF0000"/>
                </a:solidFill>
              </a:rPr>
              <a:t>Arrivo</a:t>
            </a:r>
            <a:r>
              <a:rPr lang="it-IT" dirty="0" smtClean="0"/>
              <a:t>: All’aeroporto Internazionale JFK</a:t>
            </a:r>
          </a:p>
          <a:p>
            <a:pPr algn="just"/>
            <a:r>
              <a:rPr lang="it-IT" b="1" dirty="0" smtClean="0">
                <a:solidFill>
                  <a:srgbClr val="FF0000"/>
                </a:solidFill>
              </a:rPr>
              <a:t>Compagnia Aerea</a:t>
            </a:r>
            <a:r>
              <a:rPr lang="it-IT" dirty="0" smtClean="0"/>
              <a:t>: ITA Airways - Alitalia</a:t>
            </a:r>
          </a:p>
          <a:p>
            <a:pPr algn="just"/>
            <a:r>
              <a:rPr lang="it-IT" b="1" dirty="0" smtClean="0">
                <a:solidFill>
                  <a:srgbClr val="FF0000"/>
                </a:solidFill>
              </a:rPr>
              <a:t>Vuolo</a:t>
            </a:r>
            <a:r>
              <a:rPr lang="it-IT" dirty="0" smtClean="0"/>
              <a:t>: 508 - A</a:t>
            </a:r>
          </a:p>
          <a:p>
            <a:pPr algn="just"/>
            <a:r>
              <a:rPr lang="it-IT" b="1" dirty="0" smtClean="0">
                <a:solidFill>
                  <a:srgbClr val="FF0000"/>
                </a:solidFill>
              </a:rPr>
              <a:t>Aereo</a:t>
            </a:r>
            <a:r>
              <a:rPr lang="it-IT" dirty="0" smtClean="0"/>
              <a:t>: Airbus A 350-900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903" y="4369931"/>
            <a:ext cx="5352514" cy="258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903" y="783824"/>
            <a:ext cx="5352514" cy="3523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aixaDeTexto 15"/>
          <p:cNvSpPr txBox="1"/>
          <p:nvPr/>
        </p:nvSpPr>
        <p:spPr>
          <a:xfrm>
            <a:off x="560720" y="3873576"/>
            <a:ext cx="569613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Cosa da fare prima </a:t>
            </a:r>
            <a:r>
              <a:rPr lang="pt-BR" b="1" dirty="0" err="1" smtClean="0"/>
              <a:t>di</a:t>
            </a:r>
            <a:r>
              <a:rPr lang="pt-BR" b="1" dirty="0" smtClean="0"/>
              <a:t> </a:t>
            </a:r>
            <a:r>
              <a:rPr lang="pt-BR" b="1" dirty="0" err="1" smtClean="0"/>
              <a:t>partire</a:t>
            </a:r>
            <a:endParaRPr lang="pt-BR" b="1" dirty="0" smtClean="0"/>
          </a:p>
          <a:p>
            <a:pPr marL="342900" indent="-342900" algn="just">
              <a:buAutoNum type="arabicPeriod"/>
            </a:pPr>
            <a:r>
              <a:rPr lang="pt-BR" b="1" dirty="0" err="1" smtClean="0"/>
              <a:t>Effetuare</a:t>
            </a:r>
            <a:r>
              <a:rPr lang="pt-BR" dirty="0" smtClean="0"/>
              <a:t> </a:t>
            </a:r>
            <a:r>
              <a:rPr lang="pt-BR" dirty="0" err="1" smtClean="0"/>
              <a:t>il</a:t>
            </a:r>
            <a:r>
              <a:rPr lang="pt-BR" dirty="0" smtClean="0"/>
              <a:t> check-in </a:t>
            </a:r>
            <a:r>
              <a:rPr lang="pt-BR" dirty="0" err="1" smtClean="0"/>
              <a:t>un’ora</a:t>
            </a:r>
            <a:r>
              <a:rPr lang="pt-BR" dirty="0" smtClean="0"/>
              <a:t> prima </a:t>
            </a:r>
            <a:r>
              <a:rPr lang="pt-BR" dirty="0" err="1" smtClean="0"/>
              <a:t>del</a:t>
            </a:r>
            <a:r>
              <a:rPr lang="pt-BR" dirty="0" smtClean="0"/>
              <a:t> </a:t>
            </a:r>
            <a:r>
              <a:rPr lang="pt-BR" dirty="0" err="1" smtClean="0"/>
              <a:t>volo</a:t>
            </a:r>
            <a:endParaRPr lang="pt-BR" dirty="0" smtClean="0"/>
          </a:p>
          <a:p>
            <a:pPr marL="342900" indent="-342900" algn="just">
              <a:buAutoNum type="arabicPeriod"/>
            </a:pPr>
            <a:r>
              <a:rPr lang="pt-BR" b="1" dirty="0" err="1" smtClean="0"/>
              <a:t>Spedire</a:t>
            </a:r>
            <a:r>
              <a:rPr lang="pt-BR" dirty="0" smtClean="0"/>
              <a:t> i </a:t>
            </a:r>
            <a:r>
              <a:rPr lang="pt-BR" dirty="0" err="1" smtClean="0"/>
              <a:t>bagagli</a:t>
            </a:r>
            <a:r>
              <a:rPr lang="pt-BR" dirty="0" smtClean="0"/>
              <a:t> </a:t>
            </a:r>
            <a:r>
              <a:rPr lang="pt-BR" dirty="0" err="1" smtClean="0"/>
              <a:t>allo</a:t>
            </a:r>
            <a:r>
              <a:rPr lang="pt-BR" dirty="0" smtClean="0"/>
              <a:t> </a:t>
            </a:r>
            <a:r>
              <a:rPr lang="pt-BR" dirty="0" err="1" smtClean="0"/>
              <a:t>sportello</a:t>
            </a:r>
            <a:r>
              <a:rPr lang="pt-BR" dirty="0" smtClean="0"/>
              <a:t> </a:t>
            </a:r>
            <a:r>
              <a:rPr lang="pt-BR" dirty="0" err="1" smtClean="0"/>
              <a:t>dell’Alitalia</a:t>
            </a:r>
            <a:endParaRPr lang="pt-BR" dirty="0" smtClean="0"/>
          </a:p>
          <a:p>
            <a:pPr marL="342900" indent="-342900" algn="just">
              <a:buAutoNum type="arabicPeriod"/>
            </a:pPr>
            <a:r>
              <a:rPr lang="pt-BR" b="1" dirty="0" err="1" smtClean="0"/>
              <a:t>Presentare</a:t>
            </a:r>
            <a:r>
              <a:rPr lang="pt-BR" dirty="0" smtClean="0"/>
              <a:t> i </a:t>
            </a:r>
            <a:r>
              <a:rPr lang="pt-BR" dirty="0" err="1" smtClean="0"/>
              <a:t>passaporti</a:t>
            </a:r>
            <a:r>
              <a:rPr lang="pt-BR" dirty="0" smtClean="0"/>
              <a:t> per </a:t>
            </a:r>
            <a:r>
              <a:rPr lang="pt-BR" dirty="0" err="1" smtClean="0"/>
              <a:t>acquistare</a:t>
            </a:r>
            <a:r>
              <a:rPr lang="pt-BR" dirty="0" smtClean="0"/>
              <a:t> i </a:t>
            </a:r>
            <a:r>
              <a:rPr lang="pt-BR" dirty="0" err="1" smtClean="0"/>
              <a:t>biglietti</a:t>
            </a:r>
            <a:endParaRPr lang="pt-BR" dirty="0" smtClean="0"/>
          </a:p>
          <a:p>
            <a:pPr marL="342900" indent="-342900" algn="just">
              <a:buAutoNum type="arabicPeriod"/>
            </a:pPr>
            <a:r>
              <a:rPr lang="pt-BR" b="1" dirty="0" err="1" smtClean="0"/>
              <a:t>Aspettare</a:t>
            </a:r>
            <a:r>
              <a:rPr lang="pt-BR" dirty="0" smtClean="0"/>
              <a:t> al </a:t>
            </a:r>
            <a:r>
              <a:rPr lang="pt-BR" b="1" dirty="0" err="1" smtClean="0">
                <a:solidFill>
                  <a:srgbClr val="FF0000"/>
                </a:solidFill>
              </a:rPr>
              <a:t>gate</a:t>
            </a:r>
            <a:r>
              <a:rPr lang="pt-BR" dirty="0" smtClean="0"/>
              <a:t> d’embargo </a:t>
            </a:r>
            <a:r>
              <a:rPr lang="pt-BR" dirty="0" err="1" smtClean="0"/>
              <a:t>con</a:t>
            </a:r>
            <a:r>
              <a:rPr lang="pt-BR" dirty="0" smtClean="0"/>
              <a:t> </a:t>
            </a:r>
            <a:r>
              <a:rPr lang="pt-BR" dirty="0" err="1" smtClean="0"/>
              <a:t>la</a:t>
            </a:r>
            <a:r>
              <a:rPr lang="pt-BR" dirty="0" smtClean="0"/>
              <a:t> </a:t>
            </a:r>
            <a:r>
              <a:rPr lang="pt-BR" dirty="0" err="1" smtClean="0"/>
              <a:t>famiglia</a:t>
            </a:r>
            <a:endParaRPr lang="pt-BR" dirty="0" smtClean="0"/>
          </a:p>
          <a:p>
            <a:pPr marL="342900" indent="-342900" algn="just">
              <a:buAutoNum type="arabicPeriod"/>
            </a:pPr>
            <a:r>
              <a:rPr lang="pt-BR" b="1" dirty="0" smtClean="0"/>
              <a:t>Fare</a:t>
            </a:r>
            <a:r>
              <a:rPr lang="pt-BR" dirty="0" smtClean="0"/>
              <a:t> </a:t>
            </a:r>
            <a:r>
              <a:rPr lang="pt-BR" dirty="0" err="1" smtClean="0"/>
              <a:t>il</a:t>
            </a:r>
            <a:r>
              <a:rPr lang="pt-BR" dirty="0" smtClean="0"/>
              <a:t> controlo </a:t>
            </a:r>
            <a:r>
              <a:rPr lang="pt-BR" dirty="0" err="1" smtClean="0"/>
              <a:t>radiografico</a:t>
            </a:r>
            <a:r>
              <a:rPr lang="pt-BR" dirty="0" smtClean="0"/>
              <a:t> </a:t>
            </a:r>
            <a:r>
              <a:rPr lang="pt-BR" dirty="0" err="1" smtClean="0"/>
              <a:t>nel</a:t>
            </a:r>
            <a:r>
              <a:rPr lang="pt-BR" dirty="0" smtClean="0"/>
              <a:t> </a:t>
            </a:r>
            <a:r>
              <a:rPr lang="pt-BR" dirty="0" err="1" smtClean="0"/>
              <a:t>corridoio</a:t>
            </a:r>
            <a:r>
              <a:rPr lang="pt-BR" dirty="0" smtClean="0"/>
              <a:t> d’embargo </a:t>
            </a:r>
            <a:r>
              <a:rPr lang="pt-BR" dirty="0" err="1" smtClean="0"/>
              <a:t>con</a:t>
            </a:r>
            <a:r>
              <a:rPr lang="pt-BR" dirty="0" smtClean="0"/>
              <a:t> </a:t>
            </a:r>
            <a:r>
              <a:rPr lang="pt-BR" dirty="0" err="1" smtClean="0"/>
              <a:t>gli</a:t>
            </a:r>
            <a:r>
              <a:rPr lang="pt-BR" dirty="0" smtClean="0"/>
              <a:t> </a:t>
            </a:r>
            <a:r>
              <a:rPr lang="pt-BR" dirty="0" err="1" smtClean="0"/>
              <a:t>inspetori</a:t>
            </a:r>
            <a:r>
              <a:rPr lang="pt-BR" dirty="0" smtClean="0"/>
              <a:t> e </a:t>
            </a:r>
            <a:r>
              <a:rPr lang="pt-BR" dirty="0" err="1" smtClean="0"/>
              <a:t>ufficiali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polizia</a:t>
            </a:r>
            <a:endParaRPr lang="pt-BR" dirty="0" smtClean="0"/>
          </a:p>
          <a:p>
            <a:pPr marL="342900" indent="-342900" algn="just">
              <a:buAutoNum type="arabicPeriod"/>
            </a:pPr>
            <a:r>
              <a:rPr lang="pt-BR" b="1" dirty="0" err="1" smtClean="0"/>
              <a:t>Portare</a:t>
            </a:r>
            <a:r>
              <a:rPr lang="pt-BR" dirty="0" smtClean="0"/>
              <a:t> </a:t>
            </a:r>
            <a:r>
              <a:rPr lang="pt-BR" dirty="0" err="1" smtClean="0"/>
              <a:t>con</a:t>
            </a:r>
            <a:r>
              <a:rPr lang="pt-BR" dirty="0" smtClean="0"/>
              <a:t> </a:t>
            </a:r>
            <a:r>
              <a:rPr lang="pt-BR" dirty="0" err="1" smtClean="0"/>
              <a:t>voi</a:t>
            </a:r>
            <a:r>
              <a:rPr lang="pt-BR" dirty="0" smtClean="0"/>
              <a:t> solo una </a:t>
            </a:r>
            <a:r>
              <a:rPr lang="pt-BR" dirty="0" err="1" smtClean="0"/>
              <a:t>borsa</a:t>
            </a:r>
            <a:r>
              <a:rPr lang="pt-BR" dirty="0" smtClean="0"/>
              <a:t> </a:t>
            </a:r>
            <a:r>
              <a:rPr lang="pt-BR" dirty="0" err="1" smtClean="0"/>
              <a:t>piccola</a:t>
            </a:r>
            <a:r>
              <a:rPr lang="pt-BR" dirty="0" smtClean="0"/>
              <a:t> e una </a:t>
            </a:r>
            <a:r>
              <a:rPr lang="pt-BR" dirty="0" err="1" smtClean="0"/>
              <a:t>valigia</a:t>
            </a:r>
            <a:r>
              <a:rPr lang="pt-BR" dirty="0" smtClean="0"/>
              <a:t> </a:t>
            </a:r>
            <a:r>
              <a:rPr lang="pt-BR" dirty="0" err="1" smtClean="0"/>
              <a:t>che</a:t>
            </a:r>
            <a:r>
              <a:rPr lang="pt-BR" dirty="0" smtClean="0"/>
              <a:t> non </a:t>
            </a:r>
            <a:r>
              <a:rPr lang="pt-BR" dirty="0" err="1" smtClean="0"/>
              <a:t>pesi</a:t>
            </a:r>
            <a:r>
              <a:rPr lang="pt-BR" dirty="0" smtClean="0"/>
              <a:t> </a:t>
            </a:r>
            <a:r>
              <a:rPr lang="pt-BR" dirty="0" err="1" smtClean="0"/>
              <a:t>più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2 Kg.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7562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69"/>
          <a:stretch/>
        </p:blipFill>
        <p:spPr>
          <a:xfrm>
            <a:off x="210343" y="0"/>
            <a:ext cx="2533502" cy="83652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648912" y="10288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210343" y="1123563"/>
            <a:ext cx="7532147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b="1" dirty="0" smtClean="0"/>
              <a:t>Assistente</a:t>
            </a:r>
            <a:r>
              <a:rPr lang="it-IT" dirty="0" smtClean="0"/>
              <a:t>: Buona sera famiglia. </a:t>
            </a:r>
            <a:r>
              <a:rPr lang="it-IT" dirty="0" smtClean="0"/>
              <a:t>Benvenuti a bordo del volo ITA Airways-Alitalia </a:t>
            </a:r>
            <a:r>
              <a:rPr lang="it-IT" b="1" dirty="0" smtClean="0">
                <a:solidFill>
                  <a:srgbClr val="FF0000"/>
                </a:solidFill>
              </a:rPr>
              <a:t>508</a:t>
            </a:r>
            <a:r>
              <a:rPr lang="it-IT" dirty="0" smtClean="0"/>
              <a:t> per New York. Godetevi il nostro servizio speciale Confort Economy.  </a:t>
            </a:r>
          </a:p>
          <a:p>
            <a:pPr algn="just"/>
            <a:r>
              <a:rPr lang="it-IT" b="1" dirty="0" smtClean="0"/>
              <a:t>Paolo</a:t>
            </a:r>
            <a:r>
              <a:rPr lang="it-IT" dirty="0" smtClean="0"/>
              <a:t>: Buona sera signora Assistente di volo.</a:t>
            </a:r>
          </a:p>
          <a:p>
            <a:pPr algn="just"/>
            <a:r>
              <a:rPr lang="it-IT" b="1" dirty="0" smtClean="0"/>
              <a:t>Assistente</a:t>
            </a:r>
            <a:r>
              <a:rPr lang="it-IT" dirty="0" smtClean="0"/>
              <a:t>: Per favore, mostrami i biglieti per questo viaggio.</a:t>
            </a:r>
          </a:p>
          <a:p>
            <a:pPr algn="just"/>
            <a:r>
              <a:rPr lang="it-IT" b="1" dirty="0" smtClean="0"/>
              <a:t>Paolo</a:t>
            </a:r>
            <a:r>
              <a:rPr lang="it-IT" dirty="0" smtClean="0"/>
              <a:t>: Giusto. Ecco qui i passagi ... Miei, di mia mogli e di mia figlia Giovanna. Lei andrà a visitare la Disney.</a:t>
            </a:r>
          </a:p>
          <a:p>
            <a:pPr algn="just"/>
            <a:r>
              <a:rPr lang="it-IT" b="1" dirty="0" smtClean="0"/>
              <a:t>Assistente</a:t>
            </a:r>
            <a:r>
              <a:rPr lang="it-IT" dirty="0" smtClean="0"/>
              <a:t>: Perfetto. Allora ... I posti sono tutti vicini nel corridoio della destra, coda </a:t>
            </a:r>
            <a:r>
              <a:rPr lang="it-IT" b="1" dirty="0" smtClean="0">
                <a:solidFill>
                  <a:srgbClr val="FF0000"/>
                </a:solidFill>
              </a:rPr>
              <a:t>E</a:t>
            </a:r>
            <a:r>
              <a:rPr lang="it-IT" dirty="0" smtClean="0"/>
              <a:t> numeri </a:t>
            </a:r>
            <a:r>
              <a:rPr lang="it-IT" dirty="0" smtClean="0">
                <a:solidFill>
                  <a:srgbClr val="FF0000"/>
                </a:solidFill>
              </a:rPr>
              <a:t>50</a:t>
            </a:r>
            <a:r>
              <a:rPr lang="it-IT" dirty="0" smtClean="0"/>
              <a:t>, </a:t>
            </a:r>
            <a:r>
              <a:rPr lang="it-IT" dirty="0" smtClean="0">
                <a:solidFill>
                  <a:srgbClr val="FF0000"/>
                </a:solidFill>
              </a:rPr>
              <a:t>51</a:t>
            </a:r>
            <a:r>
              <a:rPr lang="it-IT" dirty="0" smtClean="0"/>
              <a:t> e </a:t>
            </a:r>
            <a:r>
              <a:rPr lang="it-IT" dirty="0" smtClean="0">
                <a:solidFill>
                  <a:srgbClr val="FF0000"/>
                </a:solidFill>
              </a:rPr>
              <a:t>52</a:t>
            </a:r>
            <a:r>
              <a:rPr lang="it-IT" dirty="0" smtClean="0"/>
              <a:t>, accanto al finestrino. Consiglio di mettere la bambina tra i genitori, ok? Ah , e mettere tutti i bagagli insieme sul i portapacchi vicino ai sedili.</a:t>
            </a:r>
          </a:p>
          <a:p>
            <a:pPr algn="just"/>
            <a:r>
              <a:rPr lang="it-IT" b="1" dirty="0" smtClean="0"/>
              <a:t>Paolo</a:t>
            </a:r>
            <a:r>
              <a:rPr lang="it-IT" dirty="0" smtClean="0"/>
              <a:t>: Grazie ... Siamo tutti entusiasti di questo viaggio. Questa è la prima volta che viaggiamo all’stero, in USA.</a:t>
            </a:r>
          </a:p>
          <a:p>
            <a:pPr algn="just"/>
            <a:r>
              <a:rPr lang="it-IT" b="1" dirty="0" smtClean="0"/>
              <a:t>Assistente</a:t>
            </a:r>
            <a:r>
              <a:rPr lang="it-IT" dirty="0" smtClean="0"/>
              <a:t>: Che meraviglia.Non dimenticare di allacciare le cinture di sicurezza. L’Alitalia ti ringrazia per la preferenza.</a:t>
            </a:r>
          </a:p>
          <a:p>
            <a:pPr algn="just"/>
            <a:r>
              <a:rPr lang="it-IT" b="1" dirty="0" smtClean="0"/>
              <a:t>Paolo</a:t>
            </a:r>
            <a:r>
              <a:rPr lang="it-IT" dirty="0" smtClean="0"/>
              <a:t>: Grande. Grazie per averci aiutato..</a:t>
            </a:r>
          </a:p>
          <a:p>
            <a:pPr algn="just"/>
            <a:r>
              <a:rPr lang="it-IT" b="1" dirty="0" smtClean="0"/>
              <a:t>Assistente</a:t>
            </a:r>
            <a:r>
              <a:rPr lang="it-IT" dirty="0" smtClean="0"/>
              <a:t>: Poiché il volo dura circa di nove ore, se ne avete bisogno, mettiamo a disposizione, cuscini e coperte. Più tarde, serviremo il Caffè e uno spuntino, gentilezza e concessione della’azienda ai nostri passageri. </a:t>
            </a:r>
            <a:r>
              <a:rPr lang="it-IT" smtClean="0"/>
              <a:t>Buon volo a tutti.</a:t>
            </a:r>
            <a:endParaRPr lang="it-IT" dirty="0" smtClean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493" y="4005160"/>
            <a:ext cx="4256926" cy="2754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494" y="948690"/>
            <a:ext cx="4256925" cy="2991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7245245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689</TotalTime>
  <Words>513</Words>
  <Application>Microsoft Office PowerPoint</Application>
  <PresentationFormat>Widescreen</PresentationFormat>
  <Paragraphs>38</Paragraphs>
  <Slides>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</vt:i4>
      </vt:variant>
    </vt:vector>
  </HeadingPairs>
  <TitlesOfParts>
    <vt:vector size="7" baseType="lpstr">
      <vt:lpstr>Arial</vt:lpstr>
      <vt:lpstr>Century Gothic</vt:lpstr>
      <vt:lpstr>Wingdings 3</vt:lpstr>
      <vt:lpstr>Cacho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ANTONIO BELELLI</cp:lastModifiedBy>
  <cp:revision>69</cp:revision>
  <dcterms:created xsi:type="dcterms:W3CDTF">2024-11-13T18:51:31Z</dcterms:created>
  <dcterms:modified xsi:type="dcterms:W3CDTF">2025-04-15T18:59:33Z</dcterms:modified>
</cp:coreProperties>
</file>