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4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2" r:id="rId3"/>
    <p:sldId id="373" r:id="rId4"/>
    <p:sldId id="374" r:id="rId5"/>
    <p:sldId id="376" r:id="rId6"/>
    <p:sldId id="377" r:id="rId7"/>
    <p:sldId id="378" r:id="rId8"/>
    <p:sldId id="379" r:id="rId9"/>
    <p:sldId id="380" r:id="rId10"/>
    <p:sldId id="375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A58163-4FBF-4DC7-BC7A-BB8F4EB5F674}" type="datetime1">
              <a:rPr lang="pt-BR" smtClean="0"/>
              <a:t>10/06/2026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D0191-2BEA-48B8-8E8A-2A9D1EC3A21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4463-B8EF-406D-A288-BD9F2A73B868}" type="datetime1">
              <a:rPr lang="pt-BR" smtClean="0"/>
              <a:pPr/>
              <a:t>10/06/2026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Editar estilos de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560C251-82B7-4253-A774-38D73C276BCE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11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33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64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15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034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96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68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82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91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2" descr="Resultado de imagem para textura do papel">
            <a:extLst>
              <a:ext uri="{FF2B5EF4-FFF2-40B4-BE49-F238E27FC236}">
                <a16:creationId xmlns=""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D281318-7486-4957-9147-BEC38F334837}" type="datetime1">
              <a:rPr lang="pt-BR" noProof="0" smtClean="0"/>
              <a:t>10/06/2026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Imagem 4">
            <a:extLst>
              <a:ext uri="{FF2B5EF4-FFF2-40B4-BE49-F238E27FC236}">
                <a16:creationId xmlns=""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 smtClean="0"/>
              <a:t>Inserir imagem</a:t>
            </a:r>
            <a:endParaRPr lang="pt-BR" noProof="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5" name="Espaço Reservado para Título 1">
            <a:extLst>
              <a:ext uri="{FF2B5EF4-FFF2-40B4-BE49-F238E27FC236}">
                <a16:creationId xmlns=""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 rtlCol="0"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7" name="Forma 61">
            <a:extLst>
              <a:ext uri="{FF2B5EF4-FFF2-40B4-BE49-F238E27FC236}">
                <a16:creationId xmlns=""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=""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>
            <a:extLst>
              <a:ext uri="{FF2B5EF4-FFF2-40B4-BE49-F238E27FC236}">
                <a16:creationId xmlns=""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rtlCol="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Inserir imagem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Imagem 3">
            <a:extLst>
              <a:ext uri="{FF2B5EF4-FFF2-40B4-BE49-F238E27FC236}">
                <a16:creationId xmlns=""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 smtClean="0"/>
              <a:t>Inserir imagem</a:t>
            </a:r>
            <a:endParaRPr lang="pt-BR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2" descr="Resultado de imagem para textura do papel">
            <a:extLst>
              <a:ext uri="{FF2B5EF4-FFF2-40B4-BE49-F238E27FC236}">
                <a16:creationId xmlns=""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DC90440-56EB-4BB9-AF19-58268DC766D4}" type="datetime1">
              <a:rPr lang="pt-BR" noProof="0" smtClean="0"/>
              <a:t>10/06/2026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3" name="Espaço Reservado para Título 1">
            <a:extLst>
              <a:ext uri="{FF2B5EF4-FFF2-40B4-BE49-F238E27FC236}">
                <a16:creationId xmlns=""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a 61">
            <a:extLst>
              <a:ext uri="{FF2B5EF4-FFF2-40B4-BE49-F238E27FC236}">
                <a16:creationId xmlns=""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3" name="Espaço Reservado para Título 1">
            <a:extLst>
              <a:ext uri="{FF2B5EF4-FFF2-40B4-BE49-F238E27FC236}">
                <a16:creationId xmlns=""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4" name="Forma 61">
            <a:extLst>
              <a:ext uri="{FF2B5EF4-FFF2-40B4-BE49-F238E27FC236}">
                <a16:creationId xmlns=""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=""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=""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Título 1">
            <a:extLst>
              <a:ext uri="{FF2B5EF4-FFF2-40B4-BE49-F238E27FC236}">
                <a16:creationId xmlns=""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2" name="Forma 61">
            <a:extLst>
              <a:ext uri="{FF2B5EF4-FFF2-40B4-BE49-F238E27FC236}">
                <a16:creationId xmlns=""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 descr="Resultado de imagem para textura do papel">
            <a:extLst>
              <a:ext uri="{FF2B5EF4-FFF2-40B4-BE49-F238E27FC236}">
                <a16:creationId xmlns=""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Editar estilos de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1" name="Forma 61">
            <a:extLst>
              <a:ext uri="{FF2B5EF4-FFF2-40B4-BE49-F238E27FC236}">
                <a16:creationId xmlns=""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=""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web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eb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web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viaggio</a:t>
            </a:r>
            <a:r>
              <a:rPr lang="pt-BR" dirty="0"/>
              <a:t> in </a:t>
            </a:r>
            <a:r>
              <a:rPr lang="pt-BR" dirty="0" err="1"/>
              <a:t>Paradiso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642759"/>
          </a:xfrm>
        </p:spPr>
        <p:txBody>
          <a:bodyPr rtlCol="0"/>
          <a:lstStyle/>
          <a:p>
            <a:pPr rtl="0"/>
            <a:r>
              <a:rPr lang="pt-BR" dirty="0" smtClean="0"/>
              <a:t>WWW. LIDERANCAMILITAR.COM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255" y="1"/>
            <a:ext cx="1865745" cy="9095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271491" y="116222"/>
            <a:ext cx="34266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LEZIONE </a:t>
            </a:r>
            <a:r>
              <a:rPr lang="pt-BR" b="1" dirty="0" smtClean="0">
                <a:solidFill>
                  <a:srgbClr val="FF0000"/>
                </a:solidFill>
              </a:rPr>
              <a:t>13 – </a:t>
            </a:r>
            <a:r>
              <a:rPr lang="pt-BR" b="1" dirty="0">
                <a:solidFill>
                  <a:srgbClr val="FF0000"/>
                </a:solidFill>
              </a:rPr>
              <a:t>CONVERSAZIONE </a:t>
            </a:r>
          </a:p>
          <a:p>
            <a:pPr algn="ctr"/>
            <a:r>
              <a:rPr lang="pt-BR" sz="2000" dirty="0">
                <a:latin typeface="Bauhaus 93" panose="04030905020B02020C02" pitchFamily="82" charset="0"/>
              </a:rPr>
              <a:t>Il </a:t>
            </a:r>
            <a:r>
              <a:rPr lang="pt-BR" sz="2000" dirty="0" err="1">
                <a:latin typeface="Bauhaus 93" panose="04030905020B02020C02" pitchFamily="82" charset="0"/>
              </a:rPr>
              <a:t>villaggio</a:t>
            </a:r>
            <a:r>
              <a:rPr lang="pt-BR" sz="2000" dirty="0">
                <a:latin typeface="Bauhaus 93" panose="04030905020B02020C02" pitchFamily="82" charset="0"/>
              </a:rPr>
              <a:t> </a:t>
            </a:r>
            <a:r>
              <a:rPr lang="pt-BR" sz="2000" dirty="0" err="1">
                <a:latin typeface="Bauhaus 93" panose="04030905020B02020C02" pitchFamily="82" charset="0"/>
              </a:rPr>
              <a:t>di</a:t>
            </a:r>
            <a:r>
              <a:rPr lang="pt-BR" sz="2000" dirty="0">
                <a:latin typeface="Bauhaus 93" panose="04030905020B02020C02" pitchFamily="82" charset="0"/>
              </a:rPr>
              <a:t> </a:t>
            </a:r>
            <a:r>
              <a:rPr lang="pt-BR" sz="2000" dirty="0" err="1">
                <a:latin typeface="Bauhaus 93" panose="04030905020B02020C02" pitchFamily="82" charset="0"/>
              </a:rPr>
              <a:t>Atrani</a:t>
            </a:r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/>
          <a:srcRect l="5190" t="54710" r="55937" b="13134"/>
          <a:stretch/>
        </p:blipFill>
        <p:spPr>
          <a:xfrm>
            <a:off x="8892624" y="5277694"/>
            <a:ext cx="2867261" cy="1334580"/>
          </a:xfrm>
          <a:prstGeom prst="rect">
            <a:avLst/>
          </a:prstGeom>
        </p:spPr>
      </p:pic>
      <p:pic>
        <p:nvPicPr>
          <p:cNvPr id="31" name="Espaço Reservado para Imagem 30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21235"/>
          <a:stretch>
            <a:fillRect/>
          </a:stretch>
        </p:blipFill>
        <p:spPr>
          <a:xfrm>
            <a:off x="0" y="0"/>
            <a:ext cx="6502400" cy="6857999"/>
          </a:xfrm>
        </p:spPr>
      </p:pic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10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4582" y="3454400"/>
            <a:ext cx="6428509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6059055" y="1914165"/>
            <a:ext cx="5714920" cy="32212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it-IT" sz="2400" dirty="0"/>
              <a:t>Atrani è il comune più piccolo d'Italia per superficie, con soli 0,12 km². Situato sulla splendida Costiera Amalfitana (regione Campania), questo antico borgo di pescatori conserva un'atmosfera medievale e intima, offrendo un rifugio tranquillo e affascinante proprio accanto alla vivace città di Amalfi.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r="14194"/>
          <a:stretch>
            <a:fillRect/>
          </a:stretch>
        </p:blipFill>
        <p:spPr>
          <a:xfrm>
            <a:off x="0" y="0"/>
            <a:ext cx="6132945" cy="6067396"/>
          </a:xfrm>
        </p:spPr>
      </p:pic>
    </p:spTree>
    <p:extLst>
      <p:ext uri="{BB962C8B-B14F-4D97-AF65-F5344CB8AC3E}">
        <p14:creationId xmlns:p14="http://schemas.microsoft.com/office/powerpoint/2010/main" val="12178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495473" y="3379058"/>
            <a:ext cx="4858327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67418" y="2189331"/>
            <a:ext cx="4959773" cy="2379453"/>
          </a:xfrm>
        </p:spPr>
        <p:txBody>
          <a:bodyPr rtlCol="0"/>
          <a:lstStyle/>
          <a:p>
            <a:r>
              <a:rPr lang="it-IT" sz="2400" dirty="0" smtClean="0"/>
              <a:t>C’è </a:t>
            </a:r>
            <a:r>
              <a:rPr lang="it-IT" sz="2400" dirty="0"/>
              <a:t>un luogo unico sulla </a:t>
            </a:r>
            <a:r>
              <a:rPr lang="it-IT" sz="2400" dirty="0" smtClean="0"/>
              <a:t>Terra</a:t>
            </a:r>
            <a:br>
              <a:rPr lang="it-IT" sz="2400" dirty="0" smtClean="0"/>
            </a:br>
            <a:r>
              <a:rPr lang="it-IT" sz="2400" dirty="0" smtClean="0"/>
              <a:t>Un </a:t>
            </a:r>
            <a:r>
              <a:rPr lang="it-IT" sz="2400" dirty="0"/>
              <a:t>luogo di sogni</a:t>
            </a:r>
            <a:r>
              <a:rPr lang="it-IT" sz="2400" dirty="0" smtClean="0"/>
              <a:t>...</a:t>
            </a:r>
            <a:br>
              <a:rPr lang="it-IT" sz="2400" dirty="0" smtClean="0"/>
            </a:br>
            <a:r>
              <a:rPr lang="it-IT" sz="2400" dirty="0" smtClean="0"/>
              <a:t>Un </a:t>
            </a:r>
            <a:r>
              <a:rPr lang="it-IT" sz="2400" dirty="0"/>
              <a:t>luogo dove il cielo è più </a:t>
            </a:r>
            <a:r>
              <a:rPr lang="it-IT" sz="2400" dirty="0" smtClean="0"/>
              <a:t>blu.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Dove </a:t>
            </a:r>
            <a:r>
              <a:rPr lang="it-IT" sz="2400" dirty="0"/>
              <a:t>il mare è più </a:t>
            </a:r>
            <a:r>
              <a:rPr lang="it-IT" sz="2400" dirty="0" smtClean="0"/>
              <a:t>verde.</a:t>
            </a:r>
            <a:br>
              <a:rPr lang="it-IT" sz="2400" dirty="0" smtClean="0"/>
            </a:br>
            <a:r>
              <a:rPr lang="it-IT" sz="2400" dirty="0" smtClean="0"/>
              <a:t>Dove </a:t>
            </a:r>
            <a:r>
              <a:rPr lang="it-IT" sz="2400" dirty="0"/>
              <a:t>gli uccelli volano sempre </a:t>
            </a:r>
            <a:r>
              <a:rPr lang="it-IT" sz="2400" dirty="0" smtClean="0"/>
              <a:t>liberi.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Un luogo tranquillo e </a:t>
            </a:r>
            <a:r>
              <a:rPr lang="it-IT" sz="2400" dirty="0" smtClean="0"/>
              <a:t>di pace.</a:t>
            </a:r>
            <a:br>
              <a:rPr lang="it-IT" sz="2400" dirty="0" smtClean="0"/>
            </a:br>
            <a:r>
              <a:rPr lang="it-IT" sz="2400" dirty="0" smtClean="0"/>
              <a:t>Un </a:t>
            </a:r>
            <a:r>
              <a:rPr lang="it-IT" sz="2400" dirty="0"/>
              <a:t>luogo benedetto da Dio.</a:t>
            </a:r>
            <a:endParaRPr lang="pt-BR" sz="24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2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7" name="Espaço Reservado para Imagem 1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11912"/>
          <a:stretch>
            <a:fillRect/>
          </a:stretch>
        </p:blipFill>
        <p:spPr>
          <a:xfrm>
            <a:off x="0" y="0"/>
            <a:ext cx="7010400" cy="6067396"/>
          </a:xfrm>
        </p:spPr>
      </p:pic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594764" y="3454400"/>
            <a:ext cx="4858327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6179166" y="1809289"/>
            <a:ext cx="5865052" cy="3816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it-IT" sz="2400" dirty="0" smtClean="0"/>
              <a:t>Questa piccola comune riva </a:t>
            </a:r>
            <a:r>
              <a:rPr lang="it-IT" sz="2400" dirty="0"/>
              <a:t>al </a:t>
            </a:r>
            <a:r>
              <a:rPr lang="it-IT" sz="2400" dirty="0" smtClean="0"/>
              <a:t>mare</a:t>
            </a:r>
          </a:p>
          <a:p>
            <a:pPr algn="just"/>
            <a:r>
              <a:rPr lang="it-IT" sz="2400" dirty="0" smtClean="0"/>
              <a:t>Pieno </a:t>
            </a:r>
            <a:r>
              <a:rPr lang="it-IT" sz="2400" dirty="0"/>
              <a:t>di vita, colori e </a:t>
            </a:r>
            <a:r>
              <a:rPr lang="it-IT" sz="2400" dirty="0" smtClean="0"/>
              <a:t>amore.</a:t>
            </a:r>
          </a:p>
          <a:p>
            <a:pPr algn="just"/>
            <a:r>
              <a:rPr lang="it-IT" sz="2400" dirty="0" smtClean="0"/>
              <a:t>Dove </a:t>
            </a:r>
            <a:r>
              <a:rPr lang="it-IT" sz="2400" dirty="0"/>
              <a:t>le persone sono semplici e </a:t>
            </a:r>
            <a:r>
              <a:rPr lang="it-IT" sz="2400" dirty="0" smtClean="0"/>
              <a:t>felici.</a:t>
            </a:r>
          </a:p>
          <a:p>
            <a:pPr algn="just"/>
            <a:r>
              <a:rPr lang="it-IT" sz="2400" dirty="0" smtClean="0"/>
              <a:t>Dove </a:t>
            </a:r>
            <a:r>
              <a:rPr lang="it-IT" sz="2400" dirty="0"/>
              <a:t>la semplicità </a:t>
            </a:r>
            <a:r>
              <a:rPr lang="it-IT" sz="2400" dirty="0" smtClean="0"/>
              <a:t>vive </a:t>
            </a:r>
            <a:r>
              <a:rPr lang="it-IT" sz="2400" dirty="0"/>
              <a:t>nelle </a:t>
            </a:r>
            <a:r>
              <a:rPr lang="it-IT" sz="2400" dirty="0" smtClean="0"/>
              <a:t>case.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Dove </a:t>
            </a:r>
            <a:r>
              <a:rPr lang="it-IT" sz="2400" dirty="0"/>
              <a:t>i bambini nascono e crescono </a:t>
            </a:r>
            <a:endParaRPr lang="it-IT" sz="2400" dirty="0" smtClean="0"/>
          </a:p>
          <a:p>
            <a:pPr algn="just"/>
            <a:r>
              <a:rPr lang="it-IT" sz="2400" dirty="0" smtClean="0"/>
              <a:t>per </a:t>
            </a:r>
            <a:r>
              <a:rPr lang="it-IT" sz="2400" dirty="0"/>
              <a:t>il </a:t>
            </a:r>
            <a:r>
              <a:rPr lang="it-IT" sz="2400" dirty="0" smtClean="0"/>
              <a:t>futuro e senza paura.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Dal </a:t>
            </a:r>
            <a:r>
              <a:rPr lang="it-IT" sz="2400" dirty="0"/>
              <a:t>Comune di Atranun dei guerrieri </a:t>
            </a:r>
            <a:r>
              <a:rPr lang="it-IT" sz="2400" dirty="0" smtClean="0"/>
              <a:t>romani</a:t>
            </a:r>
          </a:p>
          <a:p>
            <a:pPr algn="just"/>
            <a:r>
              <a:rPr lang="it-IT" sz="2400" dirty="0" smtClean="0"/>
              <a:t>Atrani </a:t>
            </a:r>
            <a:r>
              <a:rPr lang="it-IT" sz="2400" dirty="0"/>
              <a:t>è nata... </a:t>
            </a:r>
            <a:r>
              <a:rPr lang="it-IT" sz="2400" dirty="0" smtClean="0"/>
              <a:t>Piccola</a:t>
            </a:r>
            <a:r>
              <a:rPr lang="it-IT" sz="2400" dirty="0"/>
              <a:t>.</a:t>
            </a:r>
            <a:endParaRPr lang="it-IT" sz="2400" dirty="0" smtClean="0"/>
          </a:p>
          <a:p>
            <a:pPr algn="just"/>
            <a:r>
              <a:rPr lang="it-IT" sz="2400" dirty="0" smtClean="0"/>
              <a:t>Ma </a:t>
            </a:r>
            <a:r>
              <a:rPr lang="it-IT" sz="2400" dirty="0"/>
              <a:t>imponente e forte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/>
              <a:t>Semplice </a:t>
            </a:r>
            <a:r>
              <a:rPr lang="it-IT" sz="2400" dirty="0"/>
              <a:t>ma custode del </a:t>
            </a:r>
            <a:r>
              <a:rPr lang="it-IT" sz="2400" dirty="0" smtClean="0"/>
              <a:t>mare</a:t>
            </a:r>
          </a:p>
          <a:p>
            <a:pPr algn="just"/>
            <a:r>
              <a:rPr lang="it-IT" sz="2400" dirty="0" smtClean="0"/>
              <a:t>della </a:t>
            </a:r>
            <a:r>
              <a:rPr lang="it-IT" sz="2400" dirty="0"/>
              <a:t>spiaggia e della montagna.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3" name="Espaço Reservado para Imagem 12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r="18006"/>
          <a:stretch>
            <a:fillRect/>
          </a:stretch>
        </p:blipFill>
        <p:spPr>
          <a:xfrm>
            <a:off x="0" y="0"/>
            <a:ext cx="6179166" cy="6067396"/>
          </a:xfrm>
        </p:spPr>
      </p:pic>
    </p:spTree>
    <p:extLst>
      <p:ext uri="{BB962C8B-B14F-4D97-AF65-F5344CB8AC3E}">
        <p14:creationId xmlns:p14="http://schemas.microsoft.com/office/powerpoint/2010/main" val="42426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594764" y="3454400"/>
            <a:ext cx="4858327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07280" y="1860226"/>
            <a:ext cx="5209230" cy="3569116"/>
          </a:xfrm>
        </p:spPr>
        <p:txBody>
          <a:bodyPr rtlCol="0"/>
          <a:lstStyle/>
          <a:p>
            <a:r>
              <a:rPr lang="it-IT" sz="2400" dirty="0"/>
              <a:t>Qui ogni giorno è speciale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Si </a:t>
            </a:r>
            <a:r>
              <a:rPr lang="it-IT" sz="2400" dirty="0"/>
              <a:t>alzano presto... preparano la barca</a:t>
            </a:r>
            <a:r>
              <a:rPr lang="it-IT" sz="2400" dirty="0" smtClean="0"/>
              <a:t>...</a:t>
            </a:r>
            <a:br>
              <a:rPr lang="it-IT" sz="2400" dirty="0" smtClean="0"/>
            </a:br>
            <a:r>
              <a:rPr lang="it-IT" sz="2400" dirty="0" smtClean="0"/>
              <a:t>e </a:t>
            </a:r>
            <a:r>
              <a:rPr lang="it-IT" sz="2400" dirty="0"/>
              <a:t>prendono il mare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Il </a:t>
            </a:r>
            <a:r>
              <a:rPr lang="it-IT" sz="2400" dirty="0"/>
              <a:t>mare è la strada... selvaggia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La </a:t>
            </a:r>
            <a:r>
              <a:rPr lang="it-IT" sz="2400" dirty="0"/>
              <a:t>barca, la carrozza...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la </a:t>
            </a:r>
            <a:r>
              <a:rPr lang="it-IT" sz="2400" dirty="0"/>
              <a:t>vita... la professione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Pescatori che cercano il sostentamento.</a:t>
            </a:r>
            <a:br>
              <a:rPr lang="it-IT" sz="2400" dirty="0" smtClean="0"/>
            </a:br>
            <a:r>
              <a:rPr lang="it-IT" sz="2400" dirty="0" smtClean="0"/>
              <a:t>Pescatori </a:t>
            </a:r>
            <a:r>
              <a:rPr lang="it-IT" sz="2400" dirty="0"/>
              <a:t>che solcano i mari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Orgoglio </a:t>
            </a:r>
            <a:r>
              <a:rPr lang="it-IT" sz="2400" dirty="0"/>
              <a:t>per Atrani... per l'Italia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Pescatori ... </a:t>
            </a:r>
            <a:r>
              <a:rPr lang="it-IT" sz="2400" dirty="0"/>
              <a:t>figli della terra e del mare.</a:t>
            </a:r>
            <a:endParaRPr lang="pt-BR" sz="24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Espaço Reservado para Imagem 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4438"/>
          <a:stretch>
            <a:fillRect/>
          </a:stretch>
        </p:blipFill>
        <p:spPr>
          <a:xfrm>
            <a:off x="0" y="0"/>
            <a:ext cx="6594764" cy="6067396"/>
          </a:xfrm>
        </p:spPr>
      </p:pic>
    </p:spTree>
    <p:extLst>
      <p:ext uri="{BB962C8B-B14F-4D97-AF65-F5344CB8AC3E}">
        <p14:creationId xmlns:p14="http://schemas.microsoft.com/office/powerpoint/2010/main" val="34750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142475" y="3293692"/>
            <a:ext cx="6428509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5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7439978" y="1708868"/>
            <a:ext cx="4511876" cy="4444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endParaRPr lang="it-IT" sz="2400" dirty="0" smtClean="0"/>
          </a:p>
          <a:p>
            <a:pPr algn="just"/>
            <a:r>
              <a:rPr lang="it-IT" sz="2400" dirty="0"/>
              <a:t>In questa città non c'è </a:t>
            </a:r>
            <a:r>
              <a:rPr lang="it-IT" sz="2400" dirty="0" smtClean="0"/>
              <a:t>tristezza</a:t>
            </a:r>
          </a:p>
          <a:p>
            <a:pPr algn="just"/>
            <a:r>
              <a:rPr lang="it-IT" sz="2400" dirty="0" smtClean="0"/>
              <a:t>Qui </a:t>
            </a:r>
            <a:r>
              <a:rPr lang="it-IT" sz="2400" dirty="0"/>
              <a:t>non ci sono brutti </a:t>
            </a:r>
            <a:r>
              <a:rPr lang="it-IT" sz="2400" dirty="0" smtClean="0"/>
              <a:t>giorni.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In </a:t>
            </a:r>
            <a:r>
              <a:rPr lang="it-IT" sz="2400" dirty="0"/>
              <a:t>questa terra c'è solo </a:t>
            </a:r>
            <a:r>
              <a:rPr lang="it-IT" sz="2400" dirty="0" smtClean="0"/>
              <a:t>speranza</a:t>
            </a:r>
          </a:p>
          <a:p>
            <a:pPr algn="just"/>
            <a:r>
              <a:rPr lang="it-IT" sz="2400" dirty="0" smtClean="0"/>
              <a:t>Per </a:t>
            </a:r>
            <a:r>
              <a:rPr lang="it-IT" sz="2400" dirty="0"/>
              <a:t>giorni sempre </a:t>
            </a:r>
            <a:r>
              <a:rPr lang="it-IT" sz="2400" dirty="0" smtClean="0"/>
              <a:t>migliori</a:t>
            </a:r>
          </a:p>
          <a:p>
            <a:pPr algn="just"/>
            <a:r>
              <a:rPr lang="it-IT" sz="2400" dirty="0" smtClean="0"/>
              <a:t>E </a:t>
            </a:r>
            <a:r>
              <a:rPr lang="it-IT" sz="2400" dirty="0"/>
              <a:t>pesce in </a:t>
            </a:r>
            <a:r>
              <a:rPr lang="it-IT" sz="2400" dirty="0" smtClean="0"/>
              <a:t>abbondanza.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La </a:t>
            </a:r>
            <a:r>
              <a:rPr lang="it-IT" sz="2400" dirty="0"/>
              <a:t>pesca è il </a:t>
            </a:r>
            <a:r>
              <a:rPr lang="it-IT" sz="2400" dirty="0" smtClean="0"/>
              <a:t>lavoro</a:t>
            </a:r>
          </a:p>
          <a:p>
            <a:pPr algn="just"/>
            <a:r>
              <a:rPr lang="it-IT" sz="2400" dirty="0" smtClean="0"/>
              <a:t>Ereditato </a:t>
            </a:r>
            <a:r>
              <a:rPr lang="it-IT" sz="2400" dirty="0"/>
              <a:t>dai nostri </a:t>
            </a:r>
            <a:r>
              <a:rPr lang="it-IT" sz="2400" dirty="0" smtClean="0"/>
              <a:t>antenati</a:t>
            </a:r>
          </a:p>
          <a:p>
            <a:pPr algn="just"/>
            <a:r>
              <a:rPr lang="it-IT" sz="2400" dirty="0" smtClean="0"/>
              <a:t>Insegnato </a:t>
            </a:r>
            <a:r>
              <a:rPr lang="it-IT" sz="2400" dirty="0"/>
              <a:t>dai nostri </a:t>
            </a:r>
            <a:r>
              <a:rPr lang="it-IT" sz="2400" dirty="0" smtClean="0"/>
              <a:t>genitori</a:t>
            </a:r>
          </a:p>
          <a:p>
            <a:pPr algn="just"/>
            <a:r>
              <a:rPr lang="it-IT" sz="2400" dirty="0" smtClean="0"/>
              <a:t>Tramandato </a:t>
            </a:r>
            <a:r>
              <a:rPr lang="it-IT" sz="2400" dirty="0"/>
              <a:t>ai nostri </a:t>
            </a:r>
            <a:r>
              <a:rPr lang="it-IT" sz="2400" dirty="0" smtClean="0"/>
              <a:t>figli.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Piccoli </a:t>
            </a:r>
            <a:r>
              <a:rPr lang="it-IT" sz="2400" dirty="0"/>
              <a:t>guerrieri romani del mare.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r="17348"/>
          <a:stretch>
            <a:fillRect/>
          </a:stretch>
        </p:blipFill>
        <p:spPr>
          <a:xfrm>
            <a:off x="0" y="0"/>
            <a:ext cx="7315200" cy="6067396"/>
          </a:xfrm>
        </p:spPr>
      </p:pic>
    </p:spTree>
    <p:extLst>
      <p:ext uri="{BB962C8B-B14F-4D97-AF65-F5344CB8AC3E}">
        <p14:creationId xmlns:p14="http://schemas.microsoft.com/office/powerpoint/2010/main" val="3161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24582" y="3454400"/>
            <a:ext cx="6428509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653668" y="1639702"/>
            <a:ext cx="5326048" cy="4010165"/>
          </a:xfrm>
        </p:spPr>
        <p:txBody>
          <a:bodyPr rtlCol="0"/>
          <a:lstStyle/>
          <a:p>
            <a:r>
              <a:rPr lang="it-IT" sz="2400" dirty="0"/>
              <a:t>Atrani è </a:t>
            </a:r>
            <a:r>
              <a:rPr lang="it-IT" sz="2400" dirty="0" smtClean="0"/>
              <a:t>romanticismo</a:t>
            </a:r>
            <a:br>
              <a:rPr lang="it-IT" sz="2400" dirty="0" smtClean="0"/>
            </a:br>
            <a:r>
              <a:rPr lang="it-IT" sz="2400" dirty="0" smtClean="0"/>
              <a:t>È </a:t>
            </a:r>
            <a:r>
              <a:rPr lang="it-IT" sz="2400" dirty="0"/>
              <a:t>un cuore che batte </a:t>
            </a:r>
            <a:r>
              <a:rPr lang="it-IT" sz="2400" dirty="0" smtClean="0"/>
              <a:t>forte.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È </a:t>
            </a:r>
            <a:r>
              <a:rPr lang="it-IT" sz="2400" dirty="0"/>
              <a:t>una storia vissuta di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generazione </a:t>
            </a:r>
            <a:r>
              <a:rPr lang="it-IT" sz="2400" dirty="0"/>
              <a:t>in </a:t>
            </a:r>
            <a:r>
              <a:rPr lang="it-IT" sz="2400" dirty="0" smtClean="0"/>
              <a:t>generazione.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È </a:t>
            </a:r>
            <a:r>
              <a:rPr lang="it-IT" sz="2400" dirty="0"/>
              <a:t>un fuoco che arde senza </a:t>
            </a:r>
            <a:r>
              <a:rPr lang="it-IT" sz="2400" dirty="0" smtClean="0"/>
              <a:t>ferire.</a:t>
            </a:r>
            <a:br>
              <a:rPr lang="it-IT" sz="2400" dirty="0" smtClean="0"/>
            </a:br>
            <a:r>
              <a:rPr lang="it-IT" sz="2400" dirty="0" smtClean="0"/>
              <a:t>È </a:t>
            </a:r>
            <a:r>
              <a:rPr lang="it-IT" sz="2400" dirty="0"/>
              <a:t>un orizzonte infinito... </a:t>
            </a:r>
            <a:r>
              <a:rPr lang="it-IT" sz="2400" dirty="0" smtClean="0"/>
              <a:t>Lontano.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E </a:t>
            </a:r>
            <a:r>
              <a:rPr lang="it-IT" sz="2400" dirty="0"/>
              <a:t>la freschezza della brezza </a:t>
            </a:r>
            <a:r>
              <a:rPr lang="it-IT" sz="2400" dirty="0" smtClean="0"/>
              <a:t>marina</a:t>
            </a:r>
            <a:br>
              <a:rPr lang="it-IT" sz="2400" dirty="0" smtClean="0"/>
            </a:br>
            <a:r>
              <a:rPr lang="it-IT" sz="2400" dirty="0" smtClean="0"/>
              <a:t>Che </a:t>
            </a:r>
            <a:r>
              <a:rPr lang="it-IT" sz="2400" dirty="0"/>
              <a:t>sussurra </a:t>
            </a:r>
            <a:r>
              <a:rPr lang="it-IT" sz="2400" dirty="0" smtClean="0"/>
              <a:t>dolcemente ... sottovoce</a:t>
            </a:r>
            <a:br>
              <a:rPr lang="it-IT" sz="2400" dirty="0" smtClean="0"/>
            </a:br>
            <a:r>
              <a:rPr lang="it-IT" sz="2400" dirty="0" smtClean="0"/>
              <a:t>Nell'anima </a:t>
            </a:r>
            <a:r>
              <a:rPr lang="it-IT" sz="2400" dirty="0"/>
              <a:t>di ogni abitante.</a:t>
            </a:r>
            <a:endParaRPr lang="pt-BR" sz="24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6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1" name="Espaço Reservado para Imagem 10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r="14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62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24582" y="3454400"/>
            <a:ext cx="6428509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44298" y="2315973"/>
            <a:ext cx="5024582" cy="2803326"/>
          </a:xfrm>
        </p:spPr>
        <p:txBody>
          <a:bodyPr rtlCol="0"/>
          <a:lstStyle/>
          <a:p>
            <a:r>
              <a:rPr lang="it-IT" sz="2400" dirty="0" smtClean="0"/>
              <a:t>Atrani è anche solo poesia:</a:t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Tra </a:t>
            </a:r>
            <a:r>
              <a:rPr lang="it-IT" sz="2400" dirty="0"/>
              <a:t>l'azzurro del mare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e </a:t>
            </a:r>
            <a:r>
              <a:rPr lang="it-IT" sz="2400" dirty="0"/>
              <a:t>l'abbraccio della </a:t>
            </a:r>
            <a:r>
              <a:rPr lang="it-IT" sz="2400" dirty="0" smtClean="0"/>
              <a:t>montagna</a:t>
            </a:r>
            <a:r>
              <a:rPr lang="it-IT" sz="2400" dirty="0"/>
              <a:t> </a:t>
            </a:r>
            <a:r>
              <a:rPr lang="it-IT" sz="2400" dirty="0" smtClean="0"/>
              <a:t>...</a:t>
            </a:r>
            <a:br>
              <a:rPr lang="it-IT" sz="2400" dirty="0" smtClean="0"/>
            </a:br>
            <a:r>
              <a:rPr lang="it-IT" sz="2400" dirty="0" smtClean="0"/>
              <a:t>fiorisce </a:t>
            </a:r>
            <a:r>
              <a:rPr lang="it-IT" sz="2400" dirty="0"/>
              <a:t>Atrani, un sogno senza fine.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Piccole </a:t>
            </a:r>
            <a:r>
              <a:rPr lang="it-IT" sz="2400" dirty="0"/>
              <a:t>case in pietra,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un </a:t>
            </a:r>
            <a:r>
              <a:rPr lang="it-IT" sz="2400" dirty="0"/>
              <a:t>antico labirinto,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dove </a:t>
            </a:r>
            <a:r>
              <a:rPr lang="it-IT" sz="2400" dirty="0"/>
              <a:t>il sole bacia la </a:t>
            </a:r>
            <a:r>
              <a:rPr lang="it-IT" sz="2400" dirty="0" smtClean="0"/>
              <a:t>riva ... </a:t>
            </a:r>
            <a:br>
              <a:rPr lang="it-IT" sz="2400" dirty="0" smtClean="0"/>
            </a:br>
            <a:r>
              <a:rPr lang="it-IT" sz="2400" dirty="0" smtClean="0"/>
              <a:t>con </a:t>
            </a:r>
            <a:r>
              <a:rPr lang="it-IT" sz="2400" dirty="0"/>
              <a:t>un gesto tenero e bellissimo.</a:t>
            </a:r>
            <a:endParaRPr lang="pt-BR" sz="24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7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1" name="Espaço Reservado para Imagem 10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10008"/>
          <a:stretch>
            <a:fillRect/>
          </a:stretch>
        </p:blipFill>
        <p:spPr>
          <a:xfrm>
            <a:off x="-1" y="0"/>
            <a:ext cx="6844299" cy="6067396"/>
          </a:xfrm>
        </p:spPr>
      </p:pic>
    </p:spTree>
    <p:extLst>
      <p:ext uri="{BB962C8B-B14F-4D97-AF65-F5344CB8AC3E}">
        <p14:creationId xmlns:p14="http://schemas.microsoft.com/office/powerpoint/2010/main" val="42908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24582" y="3454400"/>
            <a:ext cx="6428509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69172" y="1634837"/>
            <a:ext cx="4784284" cy="2525000"/>
          </a:xfrm>
        </p:spPr>
        <p:txBody>
          <a:bodyPr rtlCol="0"/>
          <a:lstStyle/>
          <a:p>
            <a:r>
              <a:rPr lang="it-IT" sz="2400" dirty="0"/>
              <a:t>Il vento sussurra leggende </a:t>
            </a:r>
            <a:r>
              <a:rPr lang="it-IT" sz="2400" dirty="0" smtClean="0"/>
              <a:t>...</a:t>
            </a:r>
            <a:br>
              <a:rPr lang="it-IT" sz="2400" dirty="0" smtClean="0"/>
            </a:br>
            <a:r>
              <a:rPr lang="it-IT" sz="2400" dirty="0" smtClean="0"/>
              <a:t>nei </a:t>
            </a:r>
            <a:r>
              <a:rPr lang="it-IT" sz="2400" dirty="0"/>
              <a:t>vicoli </a:t>
            </a:r>
            <a:r>
              <a:rPr lang="it-IT" sz="2400" dirty="0" smtClean="0"/>
              <a:t>imbiancati. </a:t>
            </a:r>
            <a:br>
              <a:rPr lang="it-IT" sz="2400" dirty="0" smtClean="0"/>
            </a:br>
            <a:r>
              <a:rPr lang="it-IT" sz="2400" dirty="0" smtClean="0"/>
              <a:t>Segreti </a:t>
            </a:r>
            <a:r>
              <a:rPr lang="it-IT" sz="2400" dirty="0"/>
              <a:t>custoditi nel golfo salato.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Cala </a:t>
            </a:r>
            <a:r>
              <a:rPr lang="it-IT" sz="2400" dirty="0"/>
              <a:t>la notte e la piazza si illumina,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in </a:t>
            </a:r>
            <a:r>
              <a:rPr lang="it-IT" sz="2400" dirty="0"/>
              <a:t>una poesia </a:t>
            </a:r>
            <a:r>
              <a:rPr lang="it-IT" sz="2400" dirty="0" smtClean="0"/>
              <a:t>vivente</a:t>
            </a:r>
            <a:br>
              <a:rPr lang="it-IT" sz="2400" dirty="0" smtClean="0"/>
            </a:br>
            <a:r>
              <a:rPr lang="it-IT" sz="2400" dirty="0" smtClean="0"/>
              <a:t>che </a:t>
            </a:r>
            <a:r>
              <a:rPr lang="it-IT" sz="2400" dirty="0"/>
              <a:t>il tempo non può domare.</a:t>
            </a:r>
            <a:endParaRPr lang="pt-BR" sz="24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8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4" name="Espaço Reservado para Imagem 23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6897"/>
          <a:stretch>
            <a:fillRect/>
          </a:stretch>
        </p:blipFill>
        <p:spPr>
          <a:xfrm>
            <a:off x="-1" y="0"/>
            <a:ext cx="7047345" cy="6067396"/>
          </a:xfrm>
        </p:spPr>
      </p:pic>
    </p:spTree>
    <p:extLst>
      <p:ext uri="{BB962C8B-B14F-4D97-AF65-F5344CB8AC3E}">
        <p14:creationId xmlns:p14="http://schemas.microsoft.com/office/powerpoint/2010/main" val="18442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24582" y="3454400"/>
            <a:ext cx="6428509" cy="526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939809" y="1884218"/>
            <a:ext cx="5252191" cy="2559145"/>
          </a:xfrm>
        </p:spPr>
        <p:txBody>
          <a:bodyPr rtlCol="0"/>
          <a:lstStyle/>
          <a:p>
            <a:r>
              <a:rPr lang="it-IT" sz="2400" dirty="0"/>
              <a:t>Un piccolo tesoro,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un </a:t>
            </a:r>
            <a:r>
              <a:rPr lang="it-IT" sz="2400" dirty="0"/>
              <a:t>gigante in splendore</a:t>
            </a:r>
            <a:r>
              <a:rPr lang="it-IT" sz="2400" dirty="0" smtClean="0"/>
              <a:t>,</a:t>
            </a:r>
            <a:br>
              <a:rPr lang="it-IT" sz="2400" dirty="0" smtClean="0"/>
            </a:br>
            <a:r>
              <a:rPr lang="it-IT" sz="2400" dirty="0" smtClean="0"/>
              <a:t>la </a:t>
            </a:r>
            <a:r>
              <a:rPr lang="it-IT" sz="2400" dirty="0"/>
              <a:t>Costiera Amalfitana pulsa d'amore.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Chiunque </a:t>
            </a:r>
            <a:r>
              <a:rPr lang="it-IT" sz="2400" dirty="0"/>
              <a:t>calpesti i suoi passi,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chiunque </a:t>
            </a:r>
            <a:r>
              <a:rPr lang="it-IT" sz="2400" dirty="0"/>
              <a:t>senta la brezza marina</a:t>
            </a:r>
            <a:r>
              <a:rPr lang="it-IT" sz="2400" dirty="0" smtClean="0"/>
              <a:t>,</a:t>
            </a:r>
            <a:br>
              <a:rPr lang="it-IT" sz="2400" dirty="0" smtClean="0"/>
            </a:br>
            <a:r>
              <a:rPr lang="it-IT" sz="2400" dirty="0" smtClean="0"/>
              <a:t>porta </a:t>
            </a:r>
            <a:r>
              <a:rPr lang="it-IT" sz="2400" dirty="0"/>
              <a:t>per sempre con sé il fascino poetico di Atrani.</a:t>
            </a:r>
            <a:endParaRPr lang="pt-BR" sz="24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=""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9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36364" y="6289964"/>
            <a:ext cx="2632516" cy="568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3" name="Espaço Reservado para Imagem 12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r="20339"/>
          <a:stretch>
            <a:fillRect/>
          </a:stretch>
        </p:blipFill>
        <p:spPr>
          <a:xfrm>
            <a:off x="-1" y="0"/>
            <a:ext cx="6724073" cy="6067396"/>
          </a:xfrm>
        </p:spPr>
      </p:pic>
    </p:spTree>
    <p:extLst>
      <p:ext uri="{BB962C8B-B14F-4D97-AF65-F5344CB8AC3E}">
        <p14:creationId xmlns:p14="http://schemas.microsoft.com/office/powerpoint/2010/main" val="29390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566775_TF33670525.potx" id="{3969EB29-D1BB-4537-BD36-6B56055CD35E}" vid="{718C3AFE-E9E2-4C9E-8E5E-DE93123F459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inverno</Template>
  <TotalTime>0</TotalTime>
  <Words>308</Words>
  <Application>Microsoft Office PowerPoint</Application>
  <PresentationFormat>Widescreen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Bauhaus 93</vt:lpstr>
      <vt:lpstr>Bebas</vt:lpstr>
      <vt:lpstr>Calibri</vt:lpstr>
      <vt:lpstr>Calibri Light</vt:lpstr>
      <vt:lpstr>Gill Sans</vt:lpstr>
      <vt:lpstr>Tema do Office</vt:lpstr>
      <vt:lpstr>Un viaggio in Paradiso</vt:lpstr>
      <vt:lpstr>C’è un luogo unico sulla Terra Un luogo di sogni... Un luogo dove il cielo è più blu.  Dove il mare è più verde. Dove gli uccelli volano sempre liberi. Un luogo tranquillo e di pace. Un luogo benedetto da Dio.</vt:lpstr>
      <vt:lpstr>Apresentação do PowerPoint</vt:lpstr>
      <vt:lpstr>Qui ogni giorno è speciale. Si alzano presto... preparano la barca... e prendono il mare. Il mare è la strada... selvaggia. La barca, la carrozza...  la vita... la professione. Pescatori che cercano il sostentamento. Pescatori che solcano i mari. Orgoglio per Atrani... per l'Italia. Pescatori ... figli della terra e del mare.</vt:lpstr>
      <vt:lpstr>Apresentação do PowerPoint</vt:lpstr>
      <vt:lpstr>Atrani è romanticismo È un cuore che batte forte.  È una storia vissuta di  generazione in generazione.  È un fuoco che arde senza ferire. È un orizzonte infinito... Lontano.  E la freschezza della brezza marina Che sussurra dolcemente ... sottovoce Nell'anima di ogni abitante.</vt:lpstr>
      <vt:lpstr>Atrani è anche solo poesia:   Tra l'azzurro del mare  e l'abbraccio della montagna ... fiorisce Atrani, un sogno senza fine.   Piccole case in pietra,  un antico labirinto,  dove il sole bacia la riva ...  con un gesto tenero e bellissimo.</vt:lpstr>
      <vt:lpstr>Il vento sussurra leggende ... nei vicoli imbiancati.  Segreti custoditi nel golfo salato.   Cala la notte e la piazza si illumina,  in una poesia vivente che il tempo non può domare.</vt:lpstr>
      <vt:lpstr>Un piccolo tesoro,  un gigante in splendore, la Costiera Amalfitana pulsa d'amore.   Chiunque calpesti i suoi passi,  chiunque senta la brezza marina, porta per sempre con sé il fascino poetico di Atrani.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2026-05-25T16:56:56Z</dcterms:created>
  <dcterms:modified xsi:type="dcterms:W3CDTF">2026-06-10T19:13:18Z</dcterms:modified>
</cp:coreProperties>
</file>