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6"/>
  </p:notesMasterIdLst>
  <p:handoutMasterIdLst>
    <p:handoutMasterId r:id="rId17"/>
  </p:handoutMasterIdLst>
  <p:sldIdLst>
    <p:sldId id="270" r:id="rId5"/>
    <p:sldId id="271" r:id="rId6"/>
    <p:sldId id="272" r:id="rId7"/>
    <p:sldId id="273" r:id="rId8"/>
    <p:sldId id="274" r:id="rId9"/>
    <p:sldId id="275" r:id="rId10"/>
    <p:sldId id="276" r:id="rId11"/>
    <p:sldId id="277" r:id="rId12"/>
    <p:sldId id="278" r:id="rId13"/>
    <p:sldId id="279" r:id="rId14"/>
    <p:sldId id="280" r:id="rId15"/>
  </p:sldIdLst>
  <p:sldSz cx="12192000" cy="6858000"/>
  <p:notesSz cx="6858000" cy="9144000"/>
  <p:defaultTextStyle>
    <a:defPPr rtl="0">
      <a:defRPr lang="pt-B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226" autoAdjust="0"/>
  </p:normalViewPr>
  <p:slideViewPr>
    <p:cSldViewPr snapToGrid="0">
      <p:cViewPr varScale="1">
        <p:scale>
          <a:sx n="106" d="100"/>
          <a:sy n="106" d="100"/>
        </p:scale>
        <p:origin x="582" y="114"/>
      </p:cViewPr>
      <p:guideLst/>
    </p:cSldViewPr>
  </p:slideViewPr>
  <p:notesTextViewPr>
    <p:cViewPr>
      <p:scale>
        <a:sx n="1" d="1"/>
        <a:sy n="1" d="1"/>
      </p:scale>
      <p:origin x="0" y="0"/>
    </p:cViewPr>
  </p:notesTextViewPr>
  <p:notesViewPr>
    <p:cSldViewPr snapToGrid="0">
      <p:cViewPr varScale="1">
        <p:scale>
          <a:sx n="77" d="100"/>
          <a:sy n="77" d="100"/>
        </p:scale>
        <p:origin x="393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xmlns="" id="{647F2388-33D0-4259-BCCC-BFA68819C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xmlns="" id="{E8F5721D-C0E6-4BC1-B8BB-877F49D3EE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E21F1E-34BC-448C-9BED-DF5C207B9FF6}" type="datetime1">
              <a:rPr lang="pt-BR" smtClean="0"/>
              <a:t>19/05/2026</a:t>
            </a:fld>
            <a:endParaRPr lang="pt-BR" dirty="0"/>
          </a:p>
        </p:txBody>
      </p:sp>
      <p:sp>
        <p:nvSpPr>
          <p:cNvPr id="4" name="Espaço Reservado para Rodapé 3">
            <a:extLst>
              <a:ext uri="{FF2B5EF4-FFF2-40B4-BE49-F238E27FC236}">
                <a16:creationId xmlns:a16="http://schemas.microsoft.com/office/drawing/2014/main" xmlns="" id="{78A9C7BA-66DC-4766-9EE0-5F97D32F57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xmlns="" id="{6E17CDEE-B515-4EE8-9E61-474606B407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5E219D-85CB-425F-BB6B-CC461AF324D6}" type="slidenum">
              <a:rPr lang="pt-BR" smtClean="0"/>
              <a:t>‹nº›</a:t>
            </a:fld>
            <a:endParaRPr lang="pt-BR"/>
          </a:p>
        </p:txBody>
      </p:sp>
    </p:spTree>
    <p:extLst>
      <p:ext uri="{BB962C8B-B14F-4D97-AF65-F5344CB8AC3E}">
        <p14:creationId xmlns:p14="http://schemas.microsoft.com/office/powerpoint/2010/main" val="2621820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noProof="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B022E-7ADE-4CCA-9DDC-4356487A4EA8}" type="datetime1">
              <a:rPr lang="pt-BR" smtClean="0"/>
              <a:pPr/>
              <a:t>19/05/2026</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noProof="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noProof="0" dirty="0"/>
              <a:t>Editar estilos de texto Mestre</a:t>
            </a:r>
          </a:p>
          <a:p>
            <a:pPr lvl="1"/>
            <a:r>
              <a:rPr lang="pt-BR" noProof="0" dirty="0"/>
              <a:t>Segundo nível</a:t>
            </a:r>
          </a:p>
          <a:p>
            <a:pPr lvl="2"/>
            <a:r>
              <a:rPr lang="pt-BR" noProof="0" dirty="0"/>
              <a:t>Terceiro nível</a:t>
            </a:r>
          </a:p>
          <a:p>
            <a:pPr lvl="3"/>
            <a:r>
              <a:rPr lang="pt-BR" noProof="0" dirty="0"/>
              <a:t>Quarto nível</a:t>
            </a:r>
          </a:p>
          <a:p>
            <a:pPr lvl="4"/>
            <a:r>
              <a:rPr lang="pt-BR" noProof="0"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noProof="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284C7-42A7-4BF2-887E-44AEDA03A07E}" type="slidenum">
              <a:rPr lang="pt-BR" noProof="0" smtClean="0"/>
              <a:t>‹nº›</a:t>
            </a:fld>
            <a:endParaRPr lang="pt-BR" noProof="0"/>
          </a:p>
        </p:txBody>
      </p:sp>
    </p:spTree>
    <p:extLst>
      <p:ext uri="{BB962C8B-B14F-4D97-AF65-F5344CB8AC3E}">
        <p14:creationId xmlns:p14="http://schemas.microsoft.com/office/powerpoint/2010/main" val="765905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2C284C7-42A7-4BF2-887E-44AEDA03A07E}" type="slidenum">
              <a:rPr lang="pt-BR" smtClean="0"/>
              <a:t>1</a:t>
            </a:fld>
            <a:endParaRPr lang="pt-BR"/>
          </a:p>
        </p:txBody>
      </p:sp>
    </p:spTree>
    <p:extLst>
      <p:ext uri="{BB962C8B-B14F-4D97-AF65-F5344CB8AC3E}">
        <p14:creationId xmlns:p14="http://schemas.microsoft.com/office/powerpoint/2010/main" val="904557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2C284C7-42A7-4BF2-887E-44AEDA03A07E}" type="slidenum">
              <a:rPr lang="pt-BR" smtClean="0"/>
              <a:t>10</a:t>
            </a:fld>
            <a:endParaRPr lang="pt-BR"/>
          </a:p>
        </p:txBody>
      </p:sp>
    </p:spTree>
    <p:extLst>
      <p:ext uri="{BB962C8B-B14F-4D97-AF65-F5344CB8AC3E}">
        <p14:creationId xmlns:p14="http://schemas.microsoft.com/office/powerpoint/2010/main" val="3403785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2C284C7-42A7-4BF2-887E-44AEDA03A07E}" type="slidenum">
              <a:rPr lang="pt-BR" smtClean="0"/>
              <a:t>11</a:t>
            </a:fld>
            <a:endParaRPr lang="pt-BR"/>
          </a:p>
        </p:txBody>
      </p:sp>
    </p:spTree>
    <p:extLst>
      <p:ext uri="{BB962C8B-B14F-4D97-AF65-F5344CB8AC3E}">
        <p14:creationId xmlns:p14="http://schemas.microsoft.com/office/powerpoint/2010/main" val="387511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2C284C7-42A7-4BF2-887E-44AEDA03A07E}" type="slidenum">
              <a:rPr lang="pt-BR" smtClean="0"/>
              <a:t>2</a:t>
            </a:fld>
            <a:endParaRPr lang="pt-BR"/>
          </a:p>
        </p:txBody>
      </p:sp>
    </p:spTree>
    <p:extLst>
      <p:ext uri="{BB962C8B-B14F-4D97-AF65-F5344CB8AC3E}">
        <p14:creationId xmlns:p14="http://schemas.microsoft.com/office/powerpoint/2010/main" val="116386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2C284C7-42A7-4BF2-887E-44AEDA03A07E}" type="slidenum">
              <a:rPr lang="pt-BR" smtClean="0"/>
              <a:t>3</a:t>
            </a:fld>
            <a:endParaRPr lang="pt-BR"/>
          </a:p>
        </p:txBody>
      </p:sp>
    </p:spTree>
    <p:extLst>
      <p:ext uri="{BB962C8B-B14F-4D97-AF65-F5344CB8AC3E}">
        <p14:creationId xmlns:p14="http://schemas.microsoft.com/office/powerpoint/2010/main" val="3352307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2C284C7-42A7-4BF2-887E-44AEDA03A07E}" type="slidenum">
              <a:rPr lang="pt-BR" smtClean="0"/>
              <a:t>4</a:t>
            </a:fld>
            <a:endParaRPr lang="pt-BR"/>
          </a:p>
        </p:txBody>
      </p:sp>
    </p:spTree>
    <p:extLst>
      <p:ext uri="{BB962C8B-B14F-4D97-AF65-F5344CB8AC3E}">
        <p14:creationId xmlns:p14="http://schemas.microsoft.com/office/powerpoint/2010/main" val="1131964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2C284C7-42A7-4BF2-887E-44AEDA03A07E}" type="slidenum">
              <a:rPr lang="pt-BR" smtClean="0"/>
              <a:t>5</a:t>
            </a:fld>
            <a:endParaRPr lang="pt-BR"/>
          </a:p>
        </p:txBody>
      </p:sp>
    </p:spTree>
    <p:extLst>
      <p:ext uri="{BB962C8B-B14F-4D97-AF65-F5344CB8AC3E}">
        <p14:creationId xmlns:p14="http://schemas.microsoft.com/office/powerpoint/2010/main" val="1599581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2C284C7-42A7-4BF2-887E-44AEDA03A07E}" type="slidenum">
              <a:rPr lang="pt-BR" smtClean="0"/>
              <a:t>6</a:t>
            </a:fld>
            <a:endParaRPr lang="pt-BR"/>
          </a:p>
        </p:txBody>
      </p:sp>
    </p:spTree>
    <p:extLst>
      <p:ext uri="{BB962C8B-B14F-4D97-AF65-F5344CB8AC3E}">
        <p14:creationId xmlns:p14="http://schemas.microsoft.com/office/powerpoint/2010/main" val="4075214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2C284C7-42A7-4BF2-887E-44AEDA03A07E}" type="slidenum">
              <a:rPr lang="pt-BR" smtClean="0"/>
              <a:t>7</a:t>
            </a:fld>
            <a:endParaRPr lang="pt-BR"/>
          </a:p>
        </p:txBody>
      </p:sp>
    </p:spTree>
    <p:extLst>
      <p:ext uri="{BB962C8B-B14F-4D97-AF65-F5344CB8AC3E}">
        <p14:creationId xmlns:p14="http://schemas.microsoft.com/office/powerpoint/2010/main" val="959985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2C284C7-42A7-4BF2-887E-44AEDA03A07E}" type="slidenum">
              <a:rPr lang="pt-BR" smtClean="0"/>
              <a:t>8</a:t>
            </a:fld>
            <a:endParaRPr lang="pt-BR"/>
          </a:p>
        </p:txBody>
      </p:sp>
    </p:spTree>
    <p:extLst>
      <p:ext uri="{BB962C8B-B14F-4D97-AF65-F5344CB8AC3E}">
        <p14:creationId xmlns:p14="http://schemas.microsoft.com/office/powerpoint/2010/main" val="256673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2C284C7-42A7-4BF2-887E-44AEDA03A07E}" type="slidenum">
              <a:rPr lang="pt-BR" smtClean="0"/>
              <a:t>9</a:t>
            </a:fld>
            <a:endParaRPr lang="pt-BR"/>
          </a:p>
        </p:txBody>
      </p:sp>
    </p:spTree>
    <p:extLst>
      <p:ext uri="{BB962C8B-B14F-4D97-AF65-F5344CB8AC3E}">
        <p14:creationId xmlns:p14="http://schemas.microsoft.com/office/powerpoint/2010/main" val="3329698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Pr>
        <a:solidFill>
          <a:schemeClr val="accent1"/>
        </a:solidFill>
        <a:effectLst/>
      </p:bgPr>
    </p:bg>
    <p:spTree>
      <p:nvGrpSpPr>
        <p:cNvPr id="1" name=""/>
        <p:cNvGrpSpPr/>
        <p:nvPr/>
      </p:nvGrpSpPr>
      <p:grpSpPr>
        <a:xfrm>
          <a:off x="0" y="0"/>
          <a:ext cx="0" cy="0"/>
          <a:chOff x="0" y="0"/>
          <a:chExt cx="0" cy="0"/>
        </a:xfrm>
      </p:grpSpPr>
      <p:sp>
        <p:nvSpPr>
          <p:cNvPr id="11" name="Forma livre 6" title="Círculo-recort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ítulo 1"/>
          <p:cNvSpPr>
            <a:spLocks noGrp="1"/>
          </p:cNvSpPr>
          <p:nvPr>
            <p:ph type="ctrTitle" hasCustomPrompt="1"/>
          </p:nvPr>
        </p:nvSpPr>
        <p:spPr>
          <a:xfrm>
            <a:off x="1078523" y="1098388"/>
            <a:ext cx="10318418" cy="4394988"/>
          </a:xfrm>
        </p:spPr>
        <p:txBody>
          <a:bodyPr rtlCol="0" anchor="ctr">
            <a:noAutofit/>
          </a:bodyPr>
          <a:lstStyle>
            <a:lvl1pPr algn="ctr">
              <a:defRPr sz="10000" spc="800" baseline="0"/>
            </a:lvl1pPr>
          </a:lstStyle>
          <a:p>
            <a:pPr rtl="0"/>
            <a:r>
              <a:rPr lang="pt-BR" noProof="0"/>
              <a:t>Clique para editar o estilo de título Mestre</a:t>
            </a:r>
          </a:p>
        </p:txBody>
      </p:sp>
      <p:sp>
        <p:nvSpPr>
          <p:cNvPr id="3" name="Subtítulo 2"/>
          <p:cNvSpPr>
            <a:spLocks noGrp="1"/>
          </p:cNvSpPr>
          <p:nvPr>
            <p:ph type="subTitle" idx="1" hasCustomPrompt="1"/>
          </p:nvPr>
        </p:nvSpPr>
        <p:spPr>
          <a:xfrm>
            <a:off x="2215045" y="5979196"/>
            <a:ext cx="8045373" cy="742279"/>
          </a:xfrm>
        </p:spPr>
        <p:txBody>
          <a:bodyPr rtlCol="0"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subtítulo Mestre</a:t>
            </a:r>
          </a:p>
        </p:txBody>
      </p:sp>
      <p:sp>
        <p:nvSpPr>
          <p:cNvPr id="4" name="Espaço Reservado para Data 3"/>
          <p:cNvSpPr>
            <a:spLocks noGrp="1"/>
          </p:cNvSpPr>
          <p:nvPr>
            <p:ph type="dt" sz="half" idx="10"/>
          </p:nvPr>
        </p:nvSpPr>
        <p:spPr>
          <a:xfrm>
            <a:off x="1078523" y="6375679"/>
            <a:ext cx="2329722" cy="348462"/>
          </a:xfrm>
        </p:spPr>
        <p:txBody>
          <a:bodyPr rtlCol="0"/>
          <a:lstStyle>
            <a:lvl1pPr>
              <a:defRPr baseline="0">
                <a:solidFill>
                  <a:schemeClr val="accent1">
                    <a:lumMod val="50000"/>
                  </a:schemeClr>
                </a:solidFill>
              </a:defRPr>
            </a:lvl1pPr>
          </a:lstStyle>
          <a:p>
            <a:pPr rtl="0"/>
            <a:fld id="{F78B1A19-083F-45CF-98BF-281629737C3A}" type="datetime1">
              <a:rPr lang="pt-BR" noProof="0" smtClean="0"/>
              <a:t>19/05/2026</a:t>
            </a:fld>
            <a:endParaRPr lang="pt-BR" noProof="0"/>
          </a:p>
        </p:txBody>
      </p:sp>
      <p:sp>
        <p:nvSpPr>
          <p:cNvPr id="5" name="Espaço Reservado para Rodapé 4"/>
          <p:cNvSpPr>
            <a:spLocks noGrp="1"/>
          </p:cNvSpPr>
          <p:nvPr>
            <p:ph type="ftr" sz="quarter" idx="11"/>
          </p:nvPr>
        </p:nvSpPr>
        <p:spPr>
          <a:xfrm>
            <a:off x="4180332" y="6375679"/>
            <a:ext cx="4114800" cy="345796"/>
          </a:xfrm>
        </p:spPr>
        <p:txBody>
          <a:bodyPr rtlCol="0"/>
          <a:lstStyle>
            <a:lvl1pPr>
              <a:defRPr baseline="0">
                <a:solidFill>
                  <a:schemeClr val="accent1">
                    <a:lumMod val="50000"/>
                  </a:schemeClr>
                </a:solidFill>
              </a:defRPr>
            </a:lvl1pPr>
          </a:lstStyle>
          <a:p>
            <a:pPr rtl="0"/>
            <a:endParaRPr lang="pt-BR" noProof="0"/>
          </a:p>
        </p:txBody>
      </p:sp>
      <p:sp>
        <p:nvSpPr>
          <p:cNvPr id="6" name="Espaço reservado para o número do slide 5"/>
          <p:cNvSpPr>
            <a:spLocks noGrp="1"/>
          </p:cNvSpPr>
          <p:nvPr>
            <p:ph type="sldNum" sz="quarter" idx="12"/>
          </p:nvPr>
        </p:nvSpPr>
        <p:spPr>
          <a:xfrm>
            <a:off x="9067218" y="6375679"/>
            <a:ext cx="2329723" cy="345796"/>
          </a:xfrm>
        </p:spPr>
        <p:txBody>
          <a:bodyPr rtlCol="0"/>
          <a:lstStyle>
            <a:lvl1pPr>
              <a:defRPr baseline="0">
                <a:solidFill>
                  <a:schemeClr val="accent1">
                    <a:lumMod val="50000"/>
                  </a:schemeClr>
                </a:solidFill>
              </a:defRPr>
            </a:lvl1pPr>
          </a:lstStyle>
          <a:p>
            <a:pPr rtl="0"/>
            <a:fld id="{71766878-3199-4EAB-94E7-2D6D11070E14}" type="slidenum">
              <a:rPr lang="pt-BR" noProof="0" smtClean="0"/>
              <a:pPr rtl="0"/>
              <a:t>‹nº›</a:t>
            </a:fld>
            <a:endParaRPr lang="pt-BR" noProof="0"/>
          </a:p>
        </p:txBody>
      </p:sp>
      <p:sp>
        <p:nvSpPr>
          <p:cNvPr id="13" name="Retângulo 12" title="borda da borda esquerda"/>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texto vertical 2"/>
          <p:cNvSpPr>
            <a:spLocks noGrp="1"/>
          </p:cNvSpPr>
          <p:nvPr>
            <p:ph type="body" orient="vert" idx="1" hasCustomPrompt="1"/>
          </p:nvPr>
        </p:nvSpPr>
        <p:spPr/>
        <p:txBody>
          <a:bodyPr vert="eaVert"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p:cNvSpPr>
            <a:spLocks noGrp="1"/>
          </p:cNvSpPr>
          <p:nvPr>
            <p:ph type="dt" sz="half" idx="10"/>
          </p:nvPr>
        </p:nvSpPr>
        <p:spPr/>
        <p:txBody>
          <a:bodyPr rtlCol="0"/>
          <a:lstStyle/>
          <a:p>
            <a:pPr rtl="0"/>
            <a:fld id="{AD9519E5-99E4-4D3E-8CAE-183AEE91CF49}" type="datetime1">
              <a:rPr lang="pt-BR" noProof="0" smtClean="0"/>
              <a:t>19/05/2026</a:t>
            </a:fld>
            <a:endParaRPr lang="pt-BR" noProof="0"/>
          </a:p>
        </p:txBody>
      </p:sp>
      <p:sp>
        <p:nvSpPr>
          <p:cNvPr id="5"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71766878-3199-4EAB-94E7-2D6D11070E14}" type="slidenum">
              <a:rPr lang="pt-BR" noProof="0" smtClean="0"/>
              <a:t>‹nº›</a:t>
            </a:fld>
            <a:endParaRPr lang="pt-B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10066321" y="382386"/>
            <a:ext cx="1492132" cy="5600404"/>
          </a:xfrm>
        </p:spPr>
        <p:txBody>
          <a:bodyPr vert="eaVert" rtlCol="0"/>
          <a:lstStyle/>
          <a:p>
            <a:pPr rtl="0"/>
            <a:r>
              <a:rPr lang="pt-BR" noProof="0"/>
              <a:t>Clique para editar o estilo de título Mestre</a:t>
            </a:r>
          </a:p>
        </p:txBody>
      </p:sp>
      <p:sp>
        <p:nvSpPr>
          <p:cNvPr id="3" name="Espaço reservado para texto vertical 2"/>
          <p:cNvSpPr>
            <a:spLocks noGrp="1"/>
          </p:cNvSpPr>
          <p:nvPr>
            <p:ph type="body" orient="vert" idx="1" hasCustomPrompt="1"/>
          </p:nvPr>
        </p:nvSpPr>
        <p:spPr>
          <a:xfrm>
            <a:off x="1257300" y="382385"/>
            <a:ext cx="8392585" cy="5600405"/>
          </a:xfrm>
        </p:spPr>
        <p:txBody>
          <a:bodyPr vert="eaVert"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p:cNvSpPr>
            <a:spLocks noGrp="1"/>
          </p:cNvSpPr>
          <p:nvPr>
            <p:ph type="dt" sz="half" idx="10"/>
          </p:nvPr>
        </p:nvSpPr>
        <p:spPr/>
        <p:txBody>
          <a:bodyPr rtlCol="0"/>
          <a:lstStyle/>
          <a:p>
            <a:pPr rtl="0"/>
            <a:fld id="{6FF333C6-6C3F-4BB3-A28D-C3CDD4BB1EA5}" type="datetime1">
              <a:rPr lang="pt-BR" noProof="0" smtClean="0"/>
              <a:t>19/05/2026</a:t>
            </a:fld>
            <a:endParaRPr lang="pt-BR" noProof="0"/>
          </a:p>
        </p:txBody>
      </p:sp>
      <p:sp>
        <p:nvSpPr>
          <p:cNvPr id="5"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71766878-3199-4EAB-94E7-2D6D11070E14}" type="slidenum">
              <a:rPr lang="pt-BR" noProof="0" smtClean="0"/>
              <a:t>‹nº›</a:t>
            </a:fld>
            <a:endParaRPr lang="pt-BR"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conteúdo 2"/>
          <p:cNvSpPr>
            <a:spLocks noGrp="1"/>
          </p:cNvSpPr>
          <p:nvPr>
            <p:ph idx="1" hasCustomPrompt="1"/>
          </p:nvPr>
        </p:nvSpPr>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p:cNvSpPr>
            <a:spLocks noGrp="1"/>
          </p:cNvSpPr>
          <p:nvPr>
            <p:ph type="dt" sz="half" idx="10"/>
          </p:nvPr>
        </p:nvSpPr>
        <p:spPr/>
        <p:txBody>
          <a:bodyPr rtlCol="0"/>
          <a:lstStyle/>
          <a:p>
            <a:pPr rtl="0"/>
            <a:fld id="{2191DC22-899D-4E43-8A2E-09386BCC3DCB}" type="datetime1">
              <a:rPr lang="pt-BR" noProof="0" smtClean="0"/>
              <a:t>19/05/2026</a:t>
            </a:fld>
            <a:endParaRPr lang="pt-BR" noProof="0"/>
          </a:p>
        </p:txBody>
      </p:sp>
      <p:sp>
        <p:nvSpPr>
          <p:cNvPr id="5"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71766878-3199-4EAB-94E7-2D6D11070E14}" type="slidenum">
              <a:rPr lang="pt-BR" noProof="0" smtClean="0"/>
              <a:t>‹nº›</a:t>
            </a:fld>
            <a:endParaRPr lang="pt-BR"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2"/>
        </a:solid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242929" y="1073888"/>
            <a:ext cx="8187071" cy="4064627"/>
          </a:xfrm>
        </p:spPr>
        <p:txBody>
          <a:bodyPr rtlCol="0" anchor="b">
            <a:normAutofit/>
          </a:bodyPr>
          <a:lstStyle>
            <a:lvl1pPr>
              <a:defRPr sz="8400" spc="800" baseline="0">
                <a:solidFill>
                  <a:schemeClr val="tx2"/>
                </a:solidFill>
              </a:defRPr>
            </a:lvl1pPr>
          </a:lstStyle>
          <a:p>
            <a:pPr rtl="0"/>
            <a:r>
              <a:rPr lang="pt-BR" noProof="0"/>
              <a:t>Clique para editar o estilo de título Mestre</a:t>
            </a:r>
          </a:p>
        </p:txBody>
      </p:sp>
      <p:sp>
        <p:nvSpPr>
          <p:cNvPr id="3" name="Espaço Reservado para Texto 2"/>
          <p:cNvSpPr>
            <a:spLocks noGrp="1"/>
          </p:cNvSpPr>
          <p:nvPr>
            <p:ph type="body" idx="1" hasCustomPrompt="1"/>
          </p:nvPr>
        </p:nvSpPr>
        <p:spPr>
          <a:xfrm>
            <a:off x="3242930" y="5159781"/>
            <a:ext cx="7017488" cy="951135"/>
          </a:xfrm>
        </p:spPr>
        <p:txBody>
          <a:bodyPr rtlCol="0">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a:t>Editar o texto Mestre</a:t>
            </a:r>
          </a:p>
        </p:txBody>
      </p:sp>
      <p:sp>
        <p:nvSpPr>
          <p:cNvPr id="4" name="Espaço Reservado para Data 3"/>
          <p:cNvSpPr>
            <a:spLocks noGrp="1"/>
          </p:cNvSpPr>
          <p:nvPr>
            <p:ph type="dt" sz="half" idx="10"/>
          </p:nvPr>
        </p:nvSpPr>
        <p:spPr>
          <a:xfrm>
            <a:off x="3236546" y="6375679"/>
            <a:ext cx="1493947" cy="348462"/>
          </a:xfrm>
        </p:spPr>
        <p:txBody>
          <a:bodyPr rtlCol="0"/>
          <a:lstStyle>
            <a:lvl1pPr>
              <a:defRPr baseline="0">
                <a:solidFill>
                  <a:schemeClr val="tx2"/>
                </a:solidFill>
              </a:defRPr>
            </a:lvl1pPr>
          </a:lstStyle>
          <a:p>
            <a:pPr rtl="0"/>
            <a:fld id="{EF19AFD6-A9A0-4B58-87AF-47B2981EEEA7}" type="datetime1">
              <a:rPr lang="pt-BR" noProof="0" smtClean="0"/>
              <a:t>19/05/2026</a:t>
            </a:fld>
            <a:endParaRPr lang="pt-BR" noProof="0"/>
          </a:p>
        </p:txBody>
      </p:sp>
      <p:sp>
        <p:nvSpPr>
          <p:cNvPr id="5" name="Espaço Reservado para Rodapé 4"/>
          <p:cNvSpPr>
            <a:spLocks noGrp="1"/>
          </p:cNvSpPr>
          <p:nvPr>
            <p:ph type="ftr" sz="quarter" idx="11"/>
          </p:nvPr>
        </p:nvSpPr>
        <p:spPr>
          <a:xfrm>
            <a:off x="5279064" y="6375679"/>
            <a:ext cx="4114800" cy="345796"/>
          </a:xfrm>
        </p:spPr>
        <p:txBody>
          <a:bodyPr rtlCol="0"/>
          <a:lstStyle>
            <a:lvl1pPr>
              <a:defRPr baseline="0">
                <a:solidFill>
                  <a:schemeClr val="tx2"/>
                </a:solidFill>
              </a:defRPr>
            </a:lvl1pPr>
          </a:lstStyle>
          <a:p>
            <a:pPr rtl="0"/>
            <a:endParaRPr lang="pt-BR" noProof="0"/>
          </a:p>
        </p:txBody>
      </p:sp>
      <p:sp>
        <p:nvSpPr>
          <p:cNvPr id="6" name="Espaço reservado para o número do slide 5"/>
          <p:cNvSpPr>
            <a:spLocks noGrp="1"/>
          </p:cNvSpPr>
          <p:nvPr>
            <p:ph type="sldNum" sz="quarter" idx="12"/>
          </p:nvPr>
        </p:nvSpPr>
        <p:spPr>
          <a:xfrm>
            <a:off x="9942434" y="6375679"/>
            <a:ext cx="1487566" cy="345796"/>
          </a:xfrm>
        </p:spPr>
        <p:txBody>
          <a:bodyPr rtlCol="0"/>
          <a:lstStyle>
            <a:lvl1pPr>
              <a:defRPr baseline="0">
                <a:solidFill>
                  <a:schemeClr val="tx2"/>
                </a:solidFill>
              </a:defRPr>
            </a:lvl1pPr>
          </a:lstStyle>
          <a:p>
            <a:pPr rtl="0"/>
            <a:fld id="{71766878-3199-4EAB-94E7-2D6D11070E14}" type="slidenum">
              <a:rPr lang="pt-BR" noProof="0" smtClean="0"/>
              <a:pPr rtl="0"/>
              <a:t>‹nº›</a:t>
            </a:fld>
            <a:endParaRPr lang="pt-BR" noProof="0"/>
          </a:p>
        </p:txBody>
      </p:sp>
      <p:grpSp>
        <p:nvGrpSpPr>
          <p:cNvPr id="7" name="Grupo 6" title="forma de guirlanda à esquerda"/>
          <p:cNvGrpSpPr/>
          <p:nvPr/>
        </p:nvGrpSpPr>
        <p:grpSpPr>
          <a:xfrm>
            <a:off x="0" y="0"/>
            <a:ext cx="2814638" cy="6858000"/>
            <a:chOff x="0" y="0"/>
            <a:chExt cx="2814638" cy="6858000"/>
          </a:xfrm>
        </p:grpSpPr>
        <p:sp>
          <p:nvSpPr>
            <p:cNvPr id="11" name="Forma livre 6" title="forma de guirlanda à esquerda"/>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orma livre 11" title="guirlanda esquerda embutida"/>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conteúdo 2"/>
          <p:cNvSpPr>
            <a:spLocks noGrp="1"/>
          </p:cNvSpPr>
          <p:nvPr>
            <p:ph sz="half" idx="1" hasCustomPrompt="1"/>
          </p:nvPr>
        </p:nvSpPr>
        <p:spPr>
          <a:xfrm>
            <a:off x="1257300" y="2286000"/>
            <a:ext cx="4800600" cy="3619500"/>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conteúdo 3"/>
          <p:cNvSpPr>
            <a:spLocks noGrp="1"/>
          </p:cNvSpPr>
          <p:nvPr>
            <p:ph sz="half" idx="2" hasCustomPrompt="1"/>
          </p:nvPr>
        </p:nvSpPr>
        <p:spPr>
          <a:xfrm>
            <a:off x="6647796" y="2286000"/>
            <a:ext cx="4800600" cy="3619500"/>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5" name="Espaço reservado para data 4"/>
          <p:cNvSpPr>
            <a:spLocks noGrp="1"/>
          </p:cNvSpPr>
          <p:nvPr>
            <p:ph type="dt" sz="half" idx="10"/>
          </p:nvPr>
        </p:nvSpPr>
        <p:spPr/>
        <p:txBody>
          <a:bodyPr rtlCol="0"/>
          <a:lstStyle/>
          <a:p>
            <a:pPr rtl="0"/>
            <a:fld id="{7A45E22D-B017-4EDA-9CD1-343A76AE5BDF}" type="datetime1">
              <a:rPr lang="pt-BR" noProof="0" smtClean="0"/>
              <a:t>19/05/2026</a:t>
            </a:fld>
            <a:endParaRPr lang="pt-BR" noProof="0"/>
          </a:p>
        </p:txBody>
      </p:sp>
      <p:sp>
        <p:nvSpPr>
          <p:cNvPr id="6" name="Espaço reservado para rodapé 5"/>
          <p:cNvSpPr>
            <a:spLocks noGrp="1"/>
          </p:cNvSpPr>
          <p:nvPr>
            <p:ph type="ftr" sz="quarter" idx="11"/>
          </p:nvPr>
        </p:nvSpPr>
        <p:spPr/>
        <p:txBody>
          <a:bodyPr rtlCol="0"/>
          <a:lstStyle/>
          <a:p>
            <a:pPr rtl="0"/>
            <a:endParaRPr lang="pt-BR" noProof="0"/>
          </a:p>
        </p:txBody>
      </p:sp>
      <p:sp>
        <p:nvSpPr>
          <p:cNvPr id="7" name="Espaço reservado para o número do slide 6"/>
          <p:cNvSpPr>
            <a:spLocks noGrp="1"/>
          </p:cNvSpPr>
          <p:nvPr>
            <p:ph type="sldNum" sz="quarter" idx="12"/>
          </p:nvPr>
        </p:nvSpPr>
        <p:spPr/>
        <p:txBody>
          <a:bodyPr rtlCol="0"/>
          <a:lstStyle/>
          <a:p>
            <a:pPr rtl="0"/>
            <a:fld id="{71766878-3199-4EAB-94E7-2D6D11070E14}" type="slidenum">
              <a:rPr lang="pt-BR" noProof="0" smtClean="0"/>
              <a:t>‹nº›</a:t>
            </a:fld>
            <a:endParaRPr lang="pt-BR" noProof="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252728" y="381000"/>
            <a:ext cx="10172700" cy="1493517"/>
          </a:xfrm>
        </p:spPr>
        <p:txBody>
          <a:bodyPr rtlCol="0"/>
          <a:lstStyle/>
          <a:p>
            <a:pPr rtl="0"/>
            <a:r>
              <a:rPr lang="pt-BR" noProof="0"/>
              <a:t>Clique para editar o estilo de título Mestre</a:t>
            </a:r>
          </a:p>
        </p:txBody>
      </p:sp>
      <p:sp>
        <p:nvSpPr>
          <p:cNvPr id="3" name="Espaço Reservado para Texto 2"/>
          <p:cNvSpPr>
            <a:spLocks noGrp="1"/>
          </p:cNvSpPr>
          <p:nvPr>
            <p:ph type="body" idx="1" hasCustomPrompt="1"/>
          </p:nvPr>
        </p:nvSpPr>
        <p:spPr>
          <a:xfrm>
            <a:off x="1251678" y="2199633"/>
            <a:ext cx="4800600" cy="632529"/>
          </a:xfrm>
        </p:spPr>
        <p:txBody>
          <a:bodyPr rtlCol="0"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Editar estilos de texto Mestre</a:t>
            </a:r>
          </a:p>
        </p:txBody>
      </p:sp>
      <p:sp>
        <p:nvSpPr>
          <p:cNvPr id="4" name="Espaço reservado para conteúdo 3"/>
          <p:cNvSpPr>
            <a:spLocks noGrp="1"/>
          </p:cNvSpPr>
          <p:nvPr>
            <p:ph sz="half" idx="2" hasCustomPrompt="1"/>
          </p:nvPr>
        </p:nvSpPr>
        <p:spPr>
          <a:xfrm>
            <a:off x="1257300" y="2909102"/>
            <a:ext cx="4800600" cy="2996398"/>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5" name="Espaço reservado para texto 4"/>
          <p:cNvSpPr>
            <a:spLocks noGrp="1"/>
          </p:cNvSpPr>
          <p:nvPr>
            <p:ph type="body" sz="quarter" idx="3" hasCustomPrompt="1"/>
          </p:nvPr>
        </p:nvSpPr>
        <p:spPr>
          <a:xfrm>
            <a:off x="6633864" y="2199633"/>
            <a:ext cx="4800600" cy="632529"/>
          </a:xfrm>
        </p:spPr>
        <p:txBody>
          <a:bodyPr rtlCol="0"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Editar estilos de texto Mestre</a:t>
            </a:r>
          </a:p>
        </p:txBody>
      </p:sp>
      <p:sp>
        <p:nvSpPr>
          <p:cNvPr id="6" name="Espaço reservado para conteúdo 5"/>
          <p:cNvSpPr>
            <a:spLocks noGrp="1"/>
          </p:cNvSpPr>
          <p:nvPr>
            <p:ph sz="quarter" idx="4" hasCustomPrompt="1"/>
          </p:nvPr>
        </p:nvSpPr>
        <p:spPr>
          <a:xfrm>
            <a:off x="6633864" y="2909102"/>
            <a:ext cx="4800600" cy="2996398"/>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7" name="Espaço reservado para data 6"/>
          <p:cNvSpPr>
            <a:spLocks noGrp="1"/>
          </p:cNvSpPr>
          <p:nvPr>
            <p:ph type="dt" sz="half" idx="10"/>
          </p:nvPr>
        </p:nvSpPr>
        <p:spPr/>
        <p:txBody>
          <a:bodyPr rtlCol="0"/>
          <a:lstStyle/>
          <a:p>
            <a:pPr rtl="0"/>
            <a:fld id="{3A7F1E82-C726-45ED-9C74-F4BE751287D7}" type="datetime1">
              <a:rPr lang="pt-BR" noProof="0" smtClean="0"/>
              <a:t>19/05/2026</a:t>
            </a:fld>
            <a:endParaRPr lang="pt-BR" noProof="0"/>
          </a:p>
        </p:txBody>
      </p:sp>
      <p:sp>
        <p:nvSpPr>
          <p:cNvPr id="8" name="Espaço reservado para rodapé 7"/>
          <p:cNvSpPr>
            <a:spLocks noGrp="1"/>
          </p:cNvSpPr>
          <p:nvPr>
            <p:ph type="ftr" sz="quarter" idx="11"/>
          </p:nvPr>
        </p:nvSpPr>
        <p:spPr/>
        <p:txBody>
          <a:bodyPr rtlCol="0"/>
          <a:lstStyle/>
          <a:p>
            <a:pPr rtl="0"/>
            <a:endParaRPr lang="pt-BR" noProof="0"/>
          </a:p>
        </p:txBody>
      </p:sp>
      <p:sp>
        <p:nvSpPr>
          <p:cNvPr id="9" name="Espaço reservado para o número do slide 8"/>
          <p:cNvSpPr>
            <a:spLocks noGrp="1"/>
          </p:cNvSpPr>
          <p:nvPr>
            <p:ph type="sldNum" sz="quarter" idx="12"/>
          </p:nvPr>
        </p:nvSpPr>
        <p:spPr/>
        <p:txBody>
          <a:bodyPr rtlCol="0"/>
          <a:lstStyle/>
          <a:p>
            <a:pPr rtl="0"/>
            <a:fld id="{71766878-3199-4EAB-94E7-2D6D11070E14}" type="slidenum">
              <a:rPr lang="pt-BR" noProof="0" smtClean="0"/>
              <a:t>‹nº›</a:t>
            </a:fld>
            <a:endParaRPr lang="pt-BR" noProof="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data 2"/>
          <p:cNvSpPr>
            <a:spLocks noGrp="1"/>
          </p:cNvSpPr>
          <p:nvPr>
            <p:ph type="dt" sz="half" idx="10"/>
          </p:nvPr>
        </p:nvSpPr>
        <p:spPr/>
        <p:txBody>
          <a:bodyPr rtlCol="0"/>
          <a:lstStyle/>
          <a:p>
            <a:pPr rtl="0"/>
            <a:fld id="{265FDB00-7159-432C-BC0B-B7CEB34EA853}" type="datetime1">
              <a:rPr lang="pt-BR" noProof="0" smtClean="0"/>
              <a:t>19/05/2026</a:t>
            </a:fld>
            <a:endParaRPr lang="pt-BR" noProof="0"/>
          </a:p>
        </p:txBody>
      </p:sp>
      <p:sp>
        <p:nvSpPr>
          <p:cNvPr id="4" name="Espaço reservado para rodapé 3"/>
          <p:cNvSpPr>
            <a:spLocks noGrp="1"/>
          </p:cNvSpPr>
          <p:nvPr>
            <p:ph type="ftr" sz="quarter" idx="11"/>
          </p:nvPr>
        </p:nvSpPr>
        <p:spPr/>
        <p:txBody>
          <a:bodyPr rtlCol="0"/>
          <a:lstStyle/>
          <a:p>
            <a:pPr rtl="0"/>
            <a:endParaRPr lang="pt-BR" noProof="0"/>
          </a:p>
        </p:txBody>
      </p:sp>
      <p:sp>
        <p:nvSpPr>
          <p:cNvPr id="5" name="Espaço reservado para o número do slide 4"/>
          <p:cNvSpPr>
            <a:spLocks noGrp="1"/>
          </p:cNvSpPr>
          <p:nvPr>
            <p:ph type="sldNum" sz="quarter" idx="12"/>
          </p:nvPr>
        </p:nvSpPr>
        <p:spPr/>
        <p:txBody>
          <a:bodyPr rtlCol="0"/>
          <a:lstStyle/>
          <a:p>
            <a:pPr rtl="0"/>
            <a:fld id="{71766878-3199-4EAB-94E7-2D6D11070E14}" type="slidenum">
              <a:rPr lang="pt-BR" noProof="0" smtClean="0"/>
              <a:t>‹nº›</a:t>
            </a:fld>
            <a:endParaRPr lang="pt-B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rtlCol="0"/>
          <a:lstStyle/>
          <a:p>
            <a:pPr rtl="0"/>
            <a:fld id="{AF8C61E9-4A25-4FCD-840B-D8115BE2AC87}" type="datetime1">
              <a:rPr lang="pt-BR" noProof="0" smtClean="0"/>
              <a:t>19/05/2026</a:t>
            </a:fld>
            <a:endParaRPr lang="pt-BR" noProof="0"/>
          </a:p>
        </p:txBody>
      </p:sp>
      <p:sp>
        <p:nvSpPr>
          <p:cNvPr id="3" name="Espaço reservado para rodapé 2"/>
          <p:cNvSpPr>
            <a:spLocks noGrp="1"/>
          </p:cNvSpPr>
          <p:nvPr>
            <p:ph type="ftr" sz="quarter" idx="11"/>
          </p:nvPr>
        </p:nvSpPr>
        <p:spPr/>
        <p:txBody>
          <a:bodyPr rtlCol="0"/>
          <a:lstStyle/>
          <a:p>
            <a:pPr rtl="0"/>
            <a:endParaRPr lang="pt-BR" noProof="0"/>
          </a:p>
        </p:txBody>
      </p:sp>
      <p:sp>
        <p:nvSpPr>
          <p:cNvPr id="4" name="Espaço reservado para o número do slide 3"/>
          <p:cNvSpPr>
            <a:spLocks noGrp="1"/>
          </p:cNvSpPr>
          <p:nvPr>
            <p:ph type="sldNum" sz="quarter" idx="12"/>
          </p:nvPr>
        </p:nvSpPr>
        <p:spPr/>
        <p:txBody>
          <a:bodyPr rtlCol="0"/>
          <a:lstStyle/>
          <a:p>
            <a:pPr rtl="0"/>
            <a:fld id="{71766878-3199-4EAB-94E7-2D6D11070E14}" type="slidenum">
              <a:rPr lang="pt-BR" noProof="0" smtClean="0"/>
              <a:t>‹nº›</a:t>
            </a:fld>
            <a:endParaRPr lang="pt-B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17" name="Forma livre 11" title="forma de plano de fundo guirlanda direita"/>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ítulo 1"/>
          <p:cNvSpPr>
            <a:spLocks noGrp="1"/>
          </p:cNvSpPr>
          <p:nvPr>
            <p:ph type="title" hasCustomPrompt="1"/>
          </p:nvPr>
        </p:nvSpPr>
        <p:spPr>
          <a:xfrm>
            <a:off x="8337884" y="457199"/>
            <a:ext cx="3092115" cy="1196671"/>
          </a:xfrm>
        </p:spPr>
        <p:txBody>
          <a:bodyPr rtlCol="0" anchor="b">
            <a:normAutofit/>
          </a:bodyPr>
          <a:lstStyle>
            <a:lvl1pPr>
              <a:lnSpc>
                <a:spcPct val="100000"/>
              </a:lnSpc>
              <a:defRPr sz="1900" b="1" i="0" cap="all" spc="300" baseline="0">
                <a:solidFill>
                  <a:schemeClr val="accent1"/>
                </a:solidFill>
                <a:latin typeface="+mn-lt"/>
              </a:defRPr>
            </a:lvl1pPr>
          </a:lstStyle>
          <a:p>
            <a:pPr rtl="0"/>
            <a:r>
              <a:rPr lang="pt-BR" noProof="0"/>
              <a:t>Clique para editar o estilo de título Mestre</a:t>
            </a:r>
          </a:p>
        </p:txBody>
      </p:sp>
      <p:sp>
        <p:nvSpPr>
          <p:cNvPr id="3" name="Espaço reservado para conteúdo 2"/>
          <p:cNvSpPr>
            <a:spLocks noGrp="1"/>
          </p:cNvSpPr>
          <p:nvPr>
            <p:ph idx="1" hasCustomPrompt="1"/>
          </p:nvPr>
        </p:nvSpPr>
        <p:spPr>
          <a:xfrm>
            <a:off x="765051" y="920377"/>
            <a:ext cx="6158418" cy="4985124"/>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texto 3"/>
          <p:cNvSpPr>
            <a:spLocks noGrp="1"/>
          </p:cNvSpPr>
          <p:nvPr>
            <p:ph type="body" sz="half" idx="2" hasCustomPrompt="1"/>
          </p:nvPr>
        </p:nvSpPr>
        <p:spPr>
          <a:xfrm>
            <a:off x="8337885" y="1741336"/>
            <a:ext cx="3092115" cy="4164164"/>
          </a:xfrm>
        </p:spPr>
        <p:txBody>
          <a:bodyPr rtlCol="0"/>
          <a:lstStyle>
            <a:lvl1pPr marL="0" indent="0" rtl="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Editar estilos de texto Mestre</a:t>
            </a:r>
          </a:p>
        </p:txBody>
      </p:sp>
      <p:sp>
        <p:nvSpPr>
          <p:cNvPr id="5" name="Espaço Reservado para Data 4"/>
          <p:cNvSpPr>
            <a:spLocks noGrp="1"/>
          </p:cNvSpPr>
          <p:nvPr>
            <p:ph type="dt" sz="half" idx="10"/>
          </p:nvPr>
        </p:nvSpPr>
        <p:spPr>
          <a:xfrm>
            <a:off x="765051" y="6375679"/>
            <a:ext cx="1233355" cy="348462"/>
          </a:xfrm>
        </p:spPr>
        <p:txBody>
          <a:bodyPr rtlCol="0"/>
          <a:lstStyle/>
          <a:p>
            <a:pPr rtl="0"/>
            <a:fld id="{B28B6BC1-F130-49F0-A58E-930D6EE038D6}" type="datetime1">
              <a:rPr lang="pt-BR" noProof="0" smtClean="0"/>
              <a:t>19/05/2026</a:t>
            </a:fld>
            <a:endParaRPr lang="pt-BR" noProof="0"/>
          </a:p>
        </p:txBody>
      </p:sp>
      <p:sp>
        <p:nvSpPr>
          <p:cNvPr id="6" name="Espaço reservado para rodapé 5"/>
          <p:cNvSpPr>
            <a:spLocks noGrp="1"/>
          </p:cNvSpPr>
          <p:nvPr>
            <p:ph type="ftr" sz="quarter" idx="11"/>
          </p:nvPr>
        </p:nvSpPr>
        <p:spPr>
          <a:xfrm>
            <a:off x="2103620" y="6375679"/>
            <a:ext cx="3482179" cy="345796"/>
          </a:xfrm>
        </p:spPr>
        <p:txBody>
          <a:bodyPr rtlCol="0"/>
          <a:lstStyle/>
          <a:p>
            <a:pPr rtl="0"/>
            <a:endParaRPr lang="pt-BR" noProof="0"/>
          </a:p>
        </p:txBody>
      </p:sp>
      <p:sp>
        <p:nvSpPr>
          <p:cNvPr id="7" name="Espaço reservado para o número do slide 6"/>
          <p:cNvSpPr>
            <a:spLocks noGrp="1"/>
          </p:cNvSpPr>
          <p:nvPr>
            <p:ph type="sldNum" sz="quarter" idx="12"/>
          </p:nvPr>
        </p:nvSpPr>
        <p:spPr>
          <a:xfrm>
            <a:off x="5691014" y="6375679"/>
            <a:ext cx="1232456" cy="345796"/>
          </a:xfrm>
        </p:spPr>
        <p:txBody>
          <a:bodyPr rtlCol="0"/>
          <a:lstStyle/>
          <a:p>
            <a:pPr rtl="0"/>
            <a:fld id="{71766878-3199-4EAB-94E7-2D6D11070E14}" type="slidenum">
              <a:rPr lang="pt-BR" noProof="0" smtClean="0"/>
              <a:t>‹nº›</a:t>
            </a:fld>
            <a:endParaRPr lang="pt-BR" noProof="0"/>
          </a:p>
        </p:txBody>
      </p:sp>
      <p:sp>
        <p:nvSpPr>
          <p:cNvPr id="8" name="Retângulo 7" title="borda da borda esquerda"/>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3" name="Espaço reservado para imagem 2"/>
          <p:cNvSpPr>
            <a:spLocks noGrp="1" noChangeAspect="1"/>
          </p:cNvSpPr>
          <p:nvPr>
            <p:ph type="pic" idx="1"/>
          </p:nvPr>
        </p:nvSpPr>
        <p:spPr>
          <a:xfrm>
            <a:off x="283464" y="0"/>
            <a:ext cx="7355585" cy="6857999"/>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noProof="0" smtClean="0"/>
              <a:t>Clique no ícone para adicionar uma imagem</a:t>
            </a:r>
            <a:endParaRPr lang="pt-BR" noProof="0"/>
          </a:p>
        </p:txBody>
      </p:sp>
      <p:sp>
        <p:nvSpPr>
          <p:cNvPr id="11" name="Forma livre 11" title="forma de plano de fundo guirlanda direita"/>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tângulo 11" title="borda da borda esquerda"/>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hasCustomPrompt="1"/>
          </p:nvPr>
        </p:nvSpPr>
        <p:spPr>
          <a:xfrm>
            <a:off x="8337883" y="457200"/>
            <a:ext cx="3092117" cy="1196670"/>
          </a:xfrm>
        </p:spPr>
        <p:txBody>
          <a:bodyPr rtlCol="0" anchor="b">
            <a:normAutofit/>
          </a:bodyPr>
          <a:lstStyle>
            <a:lvl1pPr>
              <a:lnSpc>
                <a:spcPct val="100000"/>
              </a:lnSpc>
              <a:defRPr sz="1900" b="1" i="0" spc="300" baseline="0">
                <a:solidFill>
                  <a:schemeClr val="accent1"/>
                </a:solidFill>
                <a:latin typeface="+mn-lt"/>
              </a:defRPr>
            </a:lvl1pPr>
          </a:lstStyle>
          <a:p>
            <a:pPr rtl="0"/>
            <a:r>
              <a:rPr lang="pt-BR" noProof="0"/>
              <a:t>Clique para editar o estilo de título Mestre</a:t>
            </a:r>
          </a:p>
        </p:txBody>
      </p:sp>
      <p:sp>
        <p:nvSpPr>
          <p:cNvPr id="4" name="Espaço reservado para texto 3"/>
          <p:cNvSpPr>
            <a:spLocks noGrp="1"/>
          </p:cNvSpPr>
          <p:nvPr>
            <p:ph type="body" sz="half" idx="2" hasCustomPrompt="1"/>
          </p:nvPr>
        </p:nvSpPr>
        <p:spPr>
          <a:xfrm>
            <a:off x="8337883" y="1741336"/>
            <a:ext cx="3092117" cy="4164164"/>
          </a:xfrm>
        </p:spPr>
        <p:txBody>
          <a:bodyPr rtlCol="0"/>
          <a:lstStyle>
            <a:lvl1pPr marL="0" indent="0" rtl="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Editar estilos de texto Mestre</a:t>
            </a:r>
          </a:p>
        </p:txBody>
      </p:sp>
      <p:sp>
        <p:nvSpPr>
          <p:cNvPr id="5" name="Espaço Reservado para Data 4"/>
          <p:cNvSpPr>
            <a:spLocks noGrp="1"/>
          </p:cNvSpPr>
          <p:nvPr>
            <p:ph type="dt" sz="half" idx="10"/>
          </p:nvPr>
        </p:nvSpPr>
        <p:spPr>
          <a:xfrm>
            <a:off x="765950" y="6375679"/>
            <a:ext cx="1232456" cy="348462"/>
          </a:xfrm>
        </p:spPr>
        <p:txBody>
          <a:bodyPr rtlCol="0"/>
          <a:lstStyle/>
          <a:p>
            <a:pPr rtl="0"/>
            <a:fld id="{98179018-7AF6-4352-BBC8-FCEE9D982AA1}" type="datetime1">
              <a:rPr lang="pt-BR" noProof="0" smtClean="0"/>
              <a:t>19/05/2026</a:t>
            </a:fld>
            <a:endParaRPr lang="pt-BR" noProof="0"/>
          </a:p>
        </p:txBody>
      </p:sp>
      <p:sp>
        <p:nvSpPr>
          <p:cNvPr id="6" name="Espaço reservado para rodapé 5"/>
          <p:cNvSpPr>
            <a:spLocks noGrp="1"/>
          </p:cNvSpPr>
          <p:nvPr>
            <p:ph type="ftr" sz="quarter" idx="11"/>
          </p:nvPr>
        </p:nvSpPr>
        <p:spPr>
          <a:xfrm>
            <a:off x="2103621" y="6375679"/>
            <a:ext cx="3482178" cy="345796"/>
          </a:xfrm>
        </p:spPr>
        <p:txBody>
          <a:bodyPr rtlCol="0"/>
          <a:lstStyle/>
          <a:p>
            <a:pPr rtl="0"/>
            <a:endParaRPr lang="pt-BR" noProof="0"/>
          </a:p>
        </p:txBody>
      </p:sp>
      <p:sp>
        <p:nvSpPr>
          <p:cNvPr id="7" name="Espaço reservado para o número do slide 6"/>
          <p:cNvSpPr>
            <a:spLocks noGrp="1"/>
          </p:cNvSpPr>
          <p:nvPr>
            <p:ph type="sldNum" sz="quarter" idx="12"/>
          </p:nvPr>
        </p:nvSpPr>
        <p:spPr>
          <a:xfrm>
            <a:off x="5687568" y="6375679"/>
            <a:ext cx="1234440" cy="345796"/>
          </a:xfrm>
        </p:spPr>
        <p:txBody>
          <a:bodyPr rtlCol="0"/>
          <a:lstStyle/>
          <a:p>
            <a:pPr rtl="0"/>
            <a:fld id="{71766878-3199-4EAB-94E7-2D6D11070E14}" type="slidenum">
              <a:rPr lang="pt-BR" noProof="0" smtClean="0"/>
              <a:t>‹nº›</a:t>
            </a:fld>
            <a:endParaRPr lang="pt-BR"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pPr rtl="0"/>
            <a:r>
              <a:rPr lang="pt-BR" noProof="0"/>
              <a:t>Clique para editar o estilo de título Mestre</a:t>
            </a:r>
          </a:p>
        </p:txBody>
      </p:sp>
      <p:sp>
        <p:nvSpPr>
          <p:cNvPr id="3" name="Espaço Reservado para Texto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19A7CA4D-44C9-457B-8265-13F84F86B0E2}" type="datetime1">
              <a:rPr lang="pt-BR" noProof="0" smtClean="0"/>
              <a:t>19/05/2026</a:t>
            </a:fld>
            <a:endParaRPr lang="pt-BR" noProof="0"/>
          </a:p>
        </p:txBody>
      </p:sp>
      <p:sp>
        <p:nvSpPr>
          <p:cNvPr id="5" name="Espaço Reservado para Rodapé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endParaRPr lang="pt-BR" noProof="0"/>
          </a:p>
        </p:txBody>
      </p:sp>
      <p:sp>
        <p:nvSpPr>
          <p:cNvPr id="6" name="Espaço reservado para o número do slide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766878-3199-4EAB-94E7-2D6D11070E14}" type="slidenum">
              <a:rPr lang="pt-BR" noProof="0" smtClean="0"/>
              <a:pPr rtl="0"/>
              <a:t>‹nº›</a:t>
            </a:fld>
            <a:endParaRPr lang="pt-BR" noProof="0"/>
          </a:p>
        </p:txBody>
      </p:sp>
      <p:sp>
        <p:nvSpPr>
          <p:cNvPr id="11" name="Forma livre 6" title="Borda de guirlanda à esquerda"/>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tângulo 11" title="borda da borda direita"/>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rma livre 6">
            <a:extLst>
              <a:ext uri="{FF2B5EF4-FFF2-40B4-BE49-F238E27FC236}">
                <a16:creationId xmlns:a16="http://schemas.microsoft.com/office/drawing/2014/main" xmlns="" id="{C98F4480-8749-4E48-82BB-3A0F2F311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8" name="Retângulo 77">
            <a:extLst>
              <a:ext uri="{FF2B5EF4-FFF2-40B4-BE49-F238E27FC236}">
                <a16:creationId xmlns:a16="http://schemas.microsoft.com/office/drawing/2014/main" xmlns="" id="{5249F694-12BA-47C4-9FF3-570372F3B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xmlns="" id="{B3CC9E7E-C8DB-4D73-80B6-C5D35AD7F081}"/>
              </a:ext>
            </a:extLst>
          </p:cNvPr>
          <p:cNvSpPr>
            <a:spLocks noGrp="1"/>
          </p:cNvSpPr>
          <p:nvPr>
            <p:ph type="title"/>
          </p:nvPr>
        </p:nvSpPr>
        <p:spPr>
          <a:xfrm>
            <a:off x="1041819" y="2462353"/>
            <a:ext cx="2910386" cy="2222120"/>
          </a:xfrm>
        </p:spPr>
        <p:txBody>
          <a:bodyPr vert="horz" lIns="91440" tIns="45720" rIns="91440" bIns="45720" rtlCol="0" anchor="t">
            <a:normAutofit/>
          </a:bodyPr>
          <a:lstStyle/>
          <a:p>
            <a:pPr algn="ctr"/>
            <a:r>
              <a:rPr lang="pt-BR" sz="4000" dirty="0" smtClean="0"/>
              <a:t>La </a:t>
            </a:r>
            <a:r>
              <a:rPr lang="pt-BR" sz="4000" dirty="0" err="1" smtClean="0"/>
              <a:t>vitta</a:t>
            </a:r>
            <a:r>
              <a:rPr lang="pt-BR" sz="4000" dirty="0" smtClean="0"/>
              <a:t> </a:t>
            </a:r>
            <a:br>
              <a:rPr lang="pt-BR" sz="4000" dirty="0" smtClean="0"/>
            </a:br>
            <a:r>
              <a:rPr lang="pt-BR" sz="4000" dirty="0" err="1" smtClean="0"/>
              <a:t>di</a:t>
            </a:r>
            <a:r>
              <a:rPr lang="pt-BR" sz="4000" dirty="0" smtClean="0"/>
              <a:t/>
            </a:r>
            <a:br>
              <a:rPr lang="pt-BR" sz="4000" dirty="0" smtClean="0"/>
            </a:br>
            <a:r>
              <a:rPr lang="pt-BR" sz="4000" dirty="0" smtClean="0"/>
              <a:t>Marco</a:t>
            </a:r>
            <a:endParaRPr lang="pt-BR" sz="4000" dirty="0"/>
          </a:p>
        </p:txBody>
      </p:sp>
      <p:sp>
        <p:nvSpPr>
          <p:cNvPr id="82" name="Retângulo 81">
            <a:extLst>
              <a:ext uri="{FF2B5EF4-FFF2-40B4-BE49-F238E27FC236}">
                <a16:creationId xmlns:a16="http://schemas.microsoft.com/office/drawing/2014/main" xmlns=""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035" y="107550"/>
            <a:ext cx="2608730" cy="1059201"/>
          </a:xfrm>
          <a:prstGeom prst="rect">
            <a:avLst/>
          </a:prstGeom>
        </p:spPr>
      </p:pic>
      <p:sp>
        <p:nvSpPr>
          <p:cNvPr id="11" name="Retângulo 10"/>
          <p:cNvSpPr/>
          <p:nvPr/>
        </p:nvSpPr>
        <p:spPr>
          <a:xfrm>
            <a:off x="3548678" y="124339"/>
            <a:ext cx="4530297" cy="769441"/>
          </a:xfrm>
          <a:prstGeom prst="rect">
            <a:avLst/>
          </a:prstGeom>
        </p:spPr>
        <p:txBody>
          <a:bodyPr wrap="square">
            <a:spAutoFit/>
          </a:bodyPr>
          <a:lstStyle/>
          <a:p>
            <a:pPr algn="ctr"/>
            <a:r>
              <a:rPr lang="pt-BR" sz="2000" b="1" dirty="0" smtClean="0">
                <a:solidFill>
                  <a:srgbClr val="FF0000"/>
                </a:solidFill>
              </a:rPr>
              <a:t>LEZIONE 9 - CONVERSAZIONE</a:t>
            </a:r>
          </a:p>
          <a:p>
            <a:pPr algn="ctr"/>
            <a:r>
              <a:rPr lang="pt-BR" sz="2400" dirty="0" smtClean="0">
                <a:latin typeface="Bauhaus 93" panose="04030905020B02020C02" pitchFamily="82" charset="0"/>
              </a:rPr>
              <a:t>Una </a:t>
            </a:r>
            <a:r>
              <a:rPr lang="pt-BR" sz="2400" dirty="0" err="1" smtClean="0">
                <a:latin typeface="Bauhaus 93" panose="04030905020B02020C02" pitchFamily="82" charset="0"/>
              </a:rPr>
              <a:t>Giornata</a:t>
            </a:r>
            <a:r>
              <a:rPr lang="pt-BR" sz="2400" dirty="0" smtClean="0">
                <a:latin typeface="Bauhaus 93" panose="04030905020B02020C02" pitchFamily="82" charset="0"/>
              </a:rPr>
              <a:t> </a:t>
            </a:r>
            <a:r>
              <a:rPr lang="pt-BR" sz="2400" dirty="0" err="1" smtClean="0">
                <a:latin typeface="Bauhaus 93" panose="04030905020B02020C02" pitchFamily="82" charset="0"/>
              </a:rPr>
              <a:t>Semplice</a:t>
            </a:r>
            <a:endParaRPr lang="pt-BR" sz="2400" dirty="0"/>
          </a:p>
        </p:txBody>
      </p:sp>
      <p:pic>
        <p:nvPicPr>
          <p:cNvPr id="12" name="Imagem 11"/>
          <p:cNvPicPr>
            <a:picLocks noChangeAspect="1"/>
          </p:cNvPicPr>
          <p:nvPr/>
        </p:nvPicPr>
        <p:blipFill>
          <a:blip r:embed="rId4"/>
          <a:stretch>
            <a:fillRect/>
          </a:stretch>
        </p:blipFill>
        <p:spPr>
          <a:xfrm>
            <a:off x="1014879" y="152704"/>
            <a:ext cx="2225233" cy="554784"/>
          </a:xfrm>
          <a:prstGeom prst="rect">
            <a:avLst/>
          </a:prstGeom>
        </p:spPr>
      </p:pic>
      <p:pic>
        <p:nvPicPr>
          <p:cNvPr id="4" name="Imagem 3"/>
          <p:cNvPicPr>
            <a:picLocks noChangeAspect="1"/>
          </p:cNvPicPr>
          <p:nvPr/>
        </p:nvPicPr>
        <p:blipFill rotWithShape="1">
          <a:blip r:embed="rId5"/>
          <a:srcRect l="4906" t="55474" r="55380" b="12792"/>
          <a:stretch/>
        </p:blipFill>
        <p:spPr>
          <a:xfrm>
            <a:off x="1197840" y="4445251"/>
            <a:ext cx="2598344" cy="1167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m 4"/>
          <p:cNvPicPr>
            <a:picLocks noChangeAspect="1"/>
          </p:cNvPicPr>
          <p:nvPr/>
        </p:nvPicPr>
        <p:blipFill>
          <a:blip r:embed="rId6"/>
          <a:stretch>
            <a:fillRect/>
          </a:stretch>
        </p:blipFill>
        <p:spPr>
          <a:xfrm>
            <a:off x="4542911" y="1568400"/>
            <a:ext cx="7225854" cy="4859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9918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rma livre 6">
            <a:extLst>
              <a:ext uri="{FF2B5EF4-FFF2-40B4-BE49-F238E27FC236}">
                <a16:creationId xmlns:a16="http://schemas.microsoft.com/office/drawing/2014/main" xmlns="" id="{C98F4480-8749-4E48-82BB-3A0F2F311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8" name="Retângulo 77">
            <a:extLst>
              <a:ext uri="{FF2B5EF4-FFF2-40B4-BE49-F238E27FC236}">
                <a16:creationId xmlns:a16="http://schemas.microsoft.com/office/drawing/2014/main" xmlns="" id="{5249F694-12BA-47C4-9FF3-570372F3B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tângulo 81">
            <a:extLst>
              <a:ext uri="{FF2B5EF4-FFF2-40B4-BE49-F238E27FC236}">
                <a16:creationId xmlns:a16="http://schemas.microsoft.com/office/drawing/2014/main" xmlns=""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131" y="152704"/>
            <a:ext cx="2608730" cy="1132361"/>
          </a:xfrm>
          <a:prstGeom prst="rect">
            <a:avLst/>
          </a:prstGeom>
        </p:spPr>
      </p:pic>
      <p:sp>
        <p:nvSpPr>
          <p:cNvPr id="12" name="Título 1">
            <a:extLst>
              <a:ext uri="{FF2B5EF4-FFF2-40B4-BE49-F238E27FC236}">
                <a16:creationId xmlns:a16="http://schemas.microsoft.com/office/drawing/2014/main" xmlns="" id="{B3CC9E7E-C8DB-4D73-80B6-C5D35AD7F081}"/>
              </a:ext>
            </a:extLst>
          </p:cNvPr>
          <p:cNvSpPr>
            <a:spLocks noGrp="1"/>
          </p:cNvSpPr>
          <p:nvPr>
            <p:ph type="title"/>
          </p:nvPr>
        </p:nvSpPr>
        <p:spPr>
          <a:xfrm>
            <a:off x="1014879" y="1806512"/>
            <a:ext cx="4211412" cy="3741405"/>
          </a:xfrm>
        </p:spPr>
        <p:txBody>
          <a:bodyPr vert="horz" lIns="91440" tIns="45720" rIns="91440" bIns="45720" rtlCol="0" anchor="t">
            <a:normAutofit fontScale="90000"/>
          </a:bodyPr>
          <a:lstStyle/>
          <a:p>
            <a:pPr algn="ctr"/>
            <a:r>
              <a:rPr lang="it-IT" sz="2400" cap="none" dirty="0">
                <a:latin typeface="Bahnschrift SemiBold" panose="020B0502040204020203" pitchFamily="34" charset="0"/>
              </a:rPr>
              <a:t>Ora è il momento di fare una doccia, indossare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abiti </a:t>
            </a:r>
            <a:r>
              <a:rPr lang="it-IT" sz="2400" cap="none" dirty="0">
                <a:latin typeface="Bahnschrift SemiBold" panose="020B0502040204020203" pitchFamily="34" charset="0"/>
              </a:rPr>
              <a:t>puliti e preparare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il </a:t>
            </a:r>
            <a:r>
              <a:rPr lang="it-IT" sz="2400" cap="none" dirty="0">
                <a:latin typeface="Bahnschrift SemiBold" panose="020B0502040204020203" pitchFamily="34" charset="0"/>
              </a:rPr>
              <a:t>pranzo</a:t>
            </a:r>
            <a:r>
              <a:rPr lang="it-IT" sz="2400" cap="none" dirty="0" smtClean="0">
                <a:latin typeface="Bahnschrift SemiBold" panose="020B0502040204020203" pitchFamily="34" charset="0"/>
              </a:rPr>
              <a:t>.</a:t>
            </a: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a:latin typeface="Bahnschrift SemiBold" panose="020B0502040204020203" pitchFamily="34" charset="0"/>
              </a:rPr>
              <a:t>Marco pranzerà da solo... come sempre</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smtClean="0">
                <a:latin typeface="Bahnschrift SemiBold" panose="020B0502040204020203" pitchFamily="34" charset="0"/>
              </a:rPr>
              <a:t>Userà </a:t>
            </a:r>
            <a:r>
              <a:rPr lang="it-IT" sz="2400" cap="none" dirty="0">
                <a:latin typeface="Bahnschrift SemiBold" panose="020B0502040204020203" pitchFamily="34" charset="0"/>
              </a:rPr>
              <a:t>la giornata per studiare un </a:t>
            </a:r>
            <a:r>
              <a:rPr lang="it-IT" sz="2400" cap="none" dirty="0" smtClean="0">
                <a:latin typeface="Bahnschrift SemiBold" panose="020B0502040204020203" pitchFamily="34" charset="0"/>
              </a:rPr>
              <a:t>po‘...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e </a:t>
            </a:r>
            <a:r>
              <a:rPr lang="it-IT" sz="2400" cap="none" dirty="0">
                <a:latin typeface="Bahnschrift SemiBold" panose="020B0502040204020203" pitchFamily="34" charset="0"/>
              </a:rPr>
              <a:t>rilassarsi... magari guardando una </a:t>
            </a:r>
            <a:r>
              <a:rPr lang="it-IT" sz="2400" cap="none" dirty="0" smtClean="0">
                <a:latin typeface="Bahnschrift SemiBold" panose="020B0502040204020203" pitchFamily="34" charset="0"/>
              </a:rPr>
              <a:t>bella</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 </a:t>
            </a:r>
            <a:r>
              <a:rPr lang="it-IT" sz="2400" cap="none" dirty="0">
                <a:latin typeface="Bahnschrift SemiBold" panose="020B0502040204020203" pitchFamily="34" charset="0"/>
              </a:rPr>
              <a:t>partita di calcio</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endParaRPr lang="pt-BR" sz="2400" cap="none" dirty="0">
              <a:latin typeface="Bahnschrift SemiBold" panose="020B0502040204020203" pitchFamily="34" charset="0"/>
            </a:endParaRPr>
          </a:p>
        </p:txBody>
      </p:sp>
      <p:pic>
        <p:nvPicPr>
          <p:cNvPr id="8" name="Imagem 7"/>
          <p:cNvPicPr>
            <a:picLocks noChangeAspect="1"/>
          </p:cNvPicPr>
          <p:nvPr/>
        </p:nvPicPr>
        <p:blipFill>
          <a:blip r:embed="rId4"/>
          <a:stretch>
            <a:fillRect/>
          </a:stretch>
        </p:blipFill>
        <p:spPr>
          <a:xfrm>
            <a:off x="1014879" y="152704"/>
            <a:ext cx="2225233" cy="554784"/>
          </a:xfrm>
          <a:prstGeom prst="rect">
            <a:avLst/>
          </a:prstGeom>
        </p:spPr>
      </p:pic>
      <p:pic>
        <p:nvPicPr>
          <p:cNvPr id="9" name="Imagem 8"/>
          <p:cNvPicPr>
            <a:picLocks noChangeAspect="1"/>
          </p:cNvPicPr>
          <p:nvPr/>
        </p:nvPicPr>
        <p:blipFill>
          <a:blip r:embed="rId5"/>
          <a:stretch>
            <a:fillRect/>
          </a:stretch>
        </p:blipFill>
        <p:spPr>
          <a:xfrm>
            <a:off x="5226291" y="1575586"/>
            <a:ext cx="6575210" cy="4526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61967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rma livre 6">
            <a:extLst>
              <a:ext uri="{FF2B5EF4-FFF2-40B4-BE49-F238E27FC236}">
                <a16:creationId xmlns:a16="http://schemas.microsoft.com/office/drawing/2014/main" xmlns="" id="{C98F4480-8749-4E48-82BB-3A0F2F311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8" name="Retângulo 77">
            <a:extLst>
              <a:ext uri="{FF2B5EF4-FFF2-40B4-BE49-F238E27FC236}">
                <a16:creationId xmlns:a16="http://schemas.microsoft.com/office/drawing/2014/main" xmlns="" id="{5249F694-12BA-47C4-9FF3-570372F3B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tângulo 81">
            <a:extLst>
              <a:ext uri="{FF2B5EF4-FFF2-40B4-BE49-F238E27FC236}">
                <a16:creationId xmlns:a16="http://schemas.microsoft.com/office/drawing/2014/main" xmlns=""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131" y="152704"/>
            <a:ext cx="2608730" cy="1132361"/>
          </a:xfrm>
          <a:prstGeom prst="rect">
            <a:avLst/>
          </a:prstGeom>
        </p:spPr>
      </p:pic>
      <p:sp>
        <p:nvSpPr>
          <p:cNvPr id="12" name="Título 1">
            <a:extLst>
              <a:ext uri="{FF2B5EF4-FFF2-40B4-BE49-F238E27FC236}">
                <a16:creationId xmlns:a16="http://schemas.microsoft.com/office/drawing/2014/main" xmlns="" id="{B3CC9E7E-C8DB-4D73-80B6-C5D35AD7F081}"/>
              </a:ext>
            </a:extLst>
          </p:cNvPr>
          <p:cNvSpPr>
            <a:spLocks noGrp="1"/>
          </p:cNvSpPr>
          <p:nvPr>
            <p:ph type="title"/>
          </p:nvPr>
        </p:nvSpPr>
        <p:spPr>
          <a:xfrm>
            <a:off x="1014879" y="1688817"/>
            <a:ext cx="4208971" cy="3741405"/>
          </a:xfrm>
        </p:spPr>
        <p:txBody>
          <a:bodyPr vert="horz" lIns="91440" tIns="45720" rIns="91440" bIns="45720" rtlCol="0" anchor="t">
            <a:normAutofit fontScale="90000"/>
          </a:bodyPr>
          <a:lstStyle/>
          <a:p>
            <a:pPr algn="ctr"/>
            <a:r>
              <a:rPr lang="it-IT" sz="2400" cap="none" dirty="0">
                <a:latin typeface="Bahnschrift SemiBold" panose="020B0502040204020203" pitchFamily="34" charset="0"/>
              </a:rPr>
              <a:t>Marco è un tifoso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del </a:t>
            </a:r>
            <a:r>
              <a:rPr lang="it-IT" sz="2400" cap="none" dirty="0">
                <a:latin typeface="Bahnschrift SemiBold" panose="020B0502040204020203" pitchFamily="34" charset="0"/>
              </a:rPr>
              <a:t>Milan... la sua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squadra </a:t>
            </a:r>
            <a:r>
              <a:rPr lang="it-IT" sz="2400" cap="none" dirty="0">
                <a:latin typeface="Bahnschrift SemiBold" panose="020B0502040204020203" pitchFamily="34" charset="0"/>
              </a:rPr>
              <a:t>del cuore</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smtClean="0">
                <a:latin typeface="Bahnschrift SemiBold" panose="020B0502040204020203" pitchFamily="34" charset="0"/>
              </a:rPr>
              <a:t>Senza </a:t>
            </a:r>
            <a:r>
              <a:rPr lang="it-IT" sz="2400" cap="none" dirty="0">
                <a:latin typeface="Bahnschrift SemiBold" panose="020B0502040204020203" pitchFamily="34" charset="0"/>
              </a:rPr>
              <a:t>dubbio, </a:t>
            </a:r>
            <a:r>
              <a:rPr lang="it-IT" sz="2400" cap="none" dirty="0" smtClean="0">
                <a:latin typeface="Bahnschrift SemiBold" panose="020B0502040204020203" pitchFamily="34" charset="0"/>
              </a:rPr>
              <a:t> </a:t>
            </a:r>
            <a:r>
              <a:rPr lang="it-IT" sz="2400" cap="none" dirty="0">
                <a:latin typeface="Bahnschrift SemiBold" panose="020B0502040204020203" pitchFamily="34" charset="0"/>
              </a:rPr>
              <a:t>Marco piace il suo stile di vita</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a:latin typeface="Bahnschrift SemiBold" panose="020B0502040204020203" pitchFamily="34" charset="0"/>
              </a:rPr>
              <a:t>È felice e gli </a:t>
            </a:r>
            <a:r>
              <a:rPr lang="it-IT" sz="2400" cap="none" dirty="0" smtClean="0">
                <a:latin typeface="Bahnschrift SemiBold" panose="020B0502040204020203" pitchFamily="34" charset="0"/>
              </a:rPr>
              <a:t>piace</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 </a:t>
            </a:r>
            <a:r>
              <a:rPr lang="it-IT" sz="2400" cap="none" dirty="0">
                <a:latin typeface="Bahnschrift SemiBold" panose="020B0502040204020203" pitchFamily="34" charset="0"/>
              </a:rPr>
              <a:t>stare da solo </a:t>
            </a:r>
            <a:r>
              <a:rPr lang="it-IT" sz="2400" cap="none" dirty="0" smtClean="0">
                <a:latin typeface="Bahnschrift SemiBold" panose="020B0502040204020203" pitchFamily="34" charset="0"/>
              </a:rPr>
              <a:t>nel</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 suo tempo </a:t>
            </a:r>
            <a:r>
              <a:rPr lang="it-IT" sz="2400" cap="none" dirty="0">
                <a:latin typeface="Bahnschrift SemiBold" panose="020B0502040204020203" pitchFamily="34" charset="0"/>
              </a:rPr>
              <a:t>libero</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a:latin typeface="Bahnschrift SemiBold" panose="020B0502040204020203" pitchFamily="34" charset="0"/>
              </a:rPr>
              <a:t>Perché la vita è breve... vivila!</a:t>
            </a:r>
            <a:br>
              <a:rPr lang="it-IT" sz="2400" cap="none" dirty="0">
                <a:latin typeface="Bahnschrift SemiBold" panose="020B0502040204020203" pitchFamily="34" charset="0"/>
              </a:rPr>
            </a:br>
            <a:endParaRPr lang="pt-BR" sz="2400" cap="none" dirty="0">
              <a:latin typeface="Bahnschrift SemiBold" panose="020B0502040204020203" pitchFamily="34" charset="0"/>
            </a:endParaRPr>
          </a:p>
        </p:txBody>
      </p:sp>
      <p:pic>
        <p:nvPicPr>
          <p:cNvPr id="8" name="Imagem 7"/>
          <p:cNvPicPr>
            <a:picLocks noChangeAspect="1"/>
          </p:cNvPicPr>
          <p:nvPr/>
        </p:nvPicPr>
        <p:blipFill>
          <a:blip r:embed="rId4"/>
          <a:stretch>
            <a:fillRect/>
          </a:stretch>
        </p:blipFill>
        <p:spPr>
          <a:xfrm>
            <a:off x="1014879" y="152704"/>
            <a:ext cx="2225233" cy="554784"/>
          </a:xfrm>
          <a:prstGeom prst="rect">
            <a:avLst/>
          </a:prstGeom>
        </p:spPr>
      </p:pic>
      <p:pic>
        <p:nvPicPr>
          <p:cNvPr id="3" name="Imagem 2"/>
          <p:cNvPicPr>
            <a:picLocks noChangeAspect="1"/>
          </p:cNvPicPr>
          <p:nvPr/>
        </p:nvPicPr>
        <p:blipFill>
          <a:blip r:embed="rId5"/>
          <a:stretch>
            <a:fillRect/>
          </a:stretch>
        </p:blipFill>
        <p:spPr>
          <a:xfrm>
            <a:off x="5525503" y="1394092"/>
            <a:ext cx="6289358" cy="4486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186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rma livre 6">
            <a:extLst>
              <a:ext uri="{FF2B5EF4-FFF2-40B4-BE49-F238E27FC236}">
                <a16:creationId xmlns:a16="http://schemas.microsoft.com/office/drawing/2014/main" xmlns="" id="{C98F4480-8749-4E48-82BB-3A0F2F311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8" name="Retângulo 77">
            <a:extLst>
              <a:ext uri="{FF2B5EF4-FFF2-40B4-BE49-F238E27FC236}">
                <a16:creationId xmlns:a16="http://schemas.microsoft.com/office/drawing/2014/main" xmlns="" id="{5249F694-12BA-47C4-9FF3-570372F3B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xmlns="" id="{B3CC9E7E-C8DB-4D73-80B6-C5D35AD7F081}"/>
              </a:ext>
            </a:extLst>
          </p:cNvPr>
          <p:cNvSpPr>
            <a:spLocks noGrp="1"/>
          </p:cNvSpPr>
          <p:nvPr>
            <p:ph type="title"/>
          </p:nvPr>
        </p:nvSpPr>
        <p:spPr>
          <a:xfrm>
            <a:off x="953643" y="1900375"/>
            <a:ext cx="4138566" cy="3803307"/>
          </a:xfrm>
        </p:spPr>
        <p:txBody>
          <a:bodyPr vert="horz" lIns="91440" tIns="45720" rIns="91440" bIns="45720" rtlCol="0" anchor="t">
            <a:normAutofit fontScale="90000"/>
          </a:bodyPr>
          <a:lstStyle/>
          <a:p>
            <a:pPr algn="ctr"/>
            <a:r>
              <a:rPr lang="it-IT" sz="2400" b="1" cap="none" dirty="0">
                <a:latin typeface="Bahnschrift SemiBold" panose="020B0502040204020203" pitchFamily="34" charset="0"/>
              </a:rPr>
              <a:t>Marco è un insegnante di scuola elementare</a:t>
            </a:r>
            <a:r>
              <a:rPr lang="it-IT" sz="2400" b="1" cap="none" dirty="0" smtClean="0">
                <a:latin typeface="Bahnschrift SemiBold" panose="020B0502040204020203" pitchFamily="34" charset="0"/>
              </a:rPr>
              <a:t>.</a:t>
            </a:r>
            <a:br>
              <a:rPr lang="it-IT" sz="2400" b="1" cap="none" dirty="0" smtClean="0">
                <a:latin typeface="Bahnschrift SemiBold" panose="020B0502040204020203" pitchFamily="34" charset="0"/>
              </a:rPr>
            </a:br>
            <a:r>
              <a:rPr lang="it-IT" sz="2400" b="1" cap="none" dirty="0" smtClean="0">
                <a:latin typeface="Bahnschrift SemiBold" panose="020B0502040204020203" pitchFamily="34" charset="0"/>
              </a:rPr>
              <a:t/>
            </a:r>
            <a:br>
              <a:rPr lang="it-IT" sz="2400" b="1" cap="none" dirty="0" smtClean="0">
                <a:latin typeface="Bahnschrift SemiBold" panose="020B0502040204020203" pitchFamily="34" charset="0"/>
              </a:rPr>
            </a:br>
            <a:r>
              <a:rPr lang="it-IT" sz="2400" b="1" cap="none" dirty="0" smtClean="0">
                <a:latin typeface="Bahnschrift SemiBold" panose="020B0502040204020203" pitchFamily="34" charset="0"/>
              </a:rPr>
              <a:t>Lui vive in una piccola casa perché è single.</a:t>
            </a:r>
            <a:br>
              <a:rPr lang="it-IT" sz="2400" b="1" cap="none" dirty="0" smtClean="0">
                <a:latin typeface="Bahnschrift SemiBold" panose="020B0502040204020203" pitchFamily="34" charset="0"/>
              </a:rPr>
            </a:br>
            <a:r>
              <a:rPr lang="it-IT" sz="2400" b="1" cap="none" dirty="0" smtClean="0">
                <a:latin typeface="Bahnschrift SemiBold" panose="020B0502040204020203" pitchFamily="34" charset="0"/>
              </a:rPr>
              <a:t/>
            </a:r>
            <a:br>
              <a:rPr lang="it-IT" sz="2400" b="1" cap="none" dirty="0" smtClean="0">
                <a:latin typeface="Bahnschrift SemiBold" panose="020B0502040204020203" pitchFamily="34" charset="0"/>
              </a:rPr>
            </a:br>
            <a:r>
              <a:rPr lang="it-IT" sz="2400" b="1" cap="none" dirty="0" smtClean="0">
                <a:latin typeface="Bahnschrift SemiBold" panose="020B0502040204020203" pitchFamily="34" charset="0"/>
              </a:rPr>
              <a:t>La sua casa è in Campagna.</a:t>
            </a:r>
            <a:br>
              <a:rPr lang="it-IT" sz="2400" b="1" cap="none" dirty="0" smtClean="0">
                <a:latin typeface="Bahnschrift SemiBold" panose="020B0502040204020203" pitchFamily="34" charset="0"/>
              </a:rPr>
            </a:br>
            <a:r>
              <a:rPr lang="it-IT" sz="2400" b="1" cap="none" dirty="0" smtClean="0">
                <a:latin typeface="Bahnschrift SemiBold" panose="020B0502040204020203" pitchFamily="34" charset="0"/>
              </a:rPr>
              <a:t/>
            </a:r>
            <a:br>
              <a:rPr lang="it-IT" sz="2400" b="1" cap="none" dirty="0" smtClean="0">
                <a:latin typeface="Bahnschrift SemiBold" panose="020B0502040204020203" pitchFamily="34" charset="0"/>
              </a:rPr>
            </a:br>
            <a:r>
              <a:rPr lang="it-IT" sz="2400" b="1" cap="none" dirty="0" smtClean="0">
                <a:latin typeface="Bahnschrift SemiBold" panose="020B0502040204020203" pitchFamily="34" charset="0"/>
              </a:rPr>
              <a:t>Davante alla casa </a:t>
            </a:r>
            <a:br>
              <a:rPr lang="it-IT" sz="2400" b="1" cap="none" dirty="0" smtClean="0">
                <a:latin typeface="Bahnschrift SemiBold" panose="020B0502040204020203" pitchFamily="34" charset="0"/>
              </a:rPr>
            </a:br>
            <a:r>
              <a:rPr lang="it-IT" sz="2400" b="1" cap="none" dirty="0" smtClean="0">
                <a:latin typeface="Bahnschrift SemiBold" panose="020B0502040204020203" pitchFamily="34" charset="0"/>
              </a:rPr>
              <a:t>c’è una strada.</a:t>
            </a:r>
            <a:r>
              <a:rPr lang="pt-BR" sz="2400" cap="none" dirty="0">
                <a:latin typeface="Bahnschrift SemiBold" panose="020B0502040204020203" pitchFamily="34" charset="0"/>
              </a:rPr>
              <a:t/>
            </a:r>
            <a:br>
              <a:rPr lang="pt-BR" sz="2400" cap="none" dirty="0">
                <a:latin typeface="Bahnschrift SemiBold" panose="020B0502040204020203" pitchFamily="34" charset="0"/>
              </a:rPr>
            </a:br>
            <a:endParaRPr lang="pt-BR" sz="2400" cap="none" dirty="0">
              <a:latin typeface="Bahnschrift SemiBold" panose="020B0502040204020203" pitchFamily="34" charset="0"/>
            </a:endParaRPr>
          </a:p>
        </p:txBody>
      </p:sp>
      <p:sp>
        <p:nvSpPr>
          <p:cNvPr id="82" name="Retângulo 81">
            <a:extLst>
              <a:ext uri="{FF2B5EF4-FFF2-40B4-BE49-F238E27FC236}">
                <a16:creationId xmlns:a16="http://schemas.microsoft.com/office/drawing/2014/main" xmlns=""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1988" y="152704"/>
            <a:ext cx="2608730" cy="1076786"/>
          </a:xfrm>
          <a:prstGeom prst="rect">
            <a:avLst/>
          </a:prstGeom>
        </p:spPr>
      </p:pic>
      <p:pic>
        <p:nvPicPr>
          <p:cNvPr id="8" name="Imagem 7"/>
          <p:cNvPicPr>
            <a:picLocks noChangeAspect="1"/>
          </p:cNvPicPr>
          <p:nvPr/>
        </p:nvPicPr>
        <p:blipFill>
          <a:blip r:embed="rId4"/>
          <a:stretch>
            <a:fillRect/>
          </a:stretch>
        </p:blipFill>
        <p:spPr>
          <a:xfrm>
            <a:off x="1014879" y="152704"/>
            <a:ext cx="2225233" cy="554784"/>
          </a:xfrm>
          <a:prstGeom prst="rect">
            <a:avLst/>
          </a:prstGeom>
        </p:spPr>
      </p:pic>
      <p:pic>
        <p:nvPicPr>
          <p:cNvPr id="3" name="Imagem 2"/>
          <p:cNvPicPr>
            <a:picLocks noChangeAspect="1"/>
          </p:cNvPicPr>
          <p:nvPr/>
        </p:nvPicPr>
        <p:blipFill>
          <a:blip r:embed="rId5"/>
          <a:stretch>
            <a:fillRect/>
          </a:stretch>
        </p:blipFill>
        <p:spPr>
          <a:xfrm>
            <a:off x="5160027" y="1692997"/>
            <a:ext cx="6641732" cy="44256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915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rma livre 6">
            <a:extLst>
              <a:ext uri="{FF2B5EF4-FFF2-40B4-BE49-F238E27FC236}">
                <a16:creationId xmlns:a16="http://schemas.microsoft.com/office/drawing/2014/main" xmlns="" id="{C98F4480-8749-4E48-82BB-3A0F2F311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8" name="Retângulo 77">
            <a:extLst>
              <a:ext uri="{FF2B5EF4-FFF2-40B4-BE49-F238E27FC236}">
                <a16:creationId xmlns:a16="http://schemas.microsoft.com/office/drawing/2014/main" xmlns="" id="{5249F694-12BA-47C4-9FF3-570372F3B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tângulo 81">
            <a:extLst>
              <a:ext uri="{FF2B5EF4-FFF2-40B4-BE49-F238E27FC236}">
                <a16:creationId xmlns:a16="http://schemas.microsoft.com/office/drawing/2014/main" xmlns=""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1438" y="69711"/>
            <a:ext cx="2608730" cy="1059203"/>
          </a:xfrm>
          <a:prstGeom prst="rect">
            <a:avLst/>
          </a:prstGeom>
        </p:spPr>
      </p:pic>
      <p:sp>
        <p:nvSpPr>
          <p:cNvPr id="13" name="Título 1">
            <a:extLst>
              <a:ext uri="{FF2B5EF4-FFF2-40B4-BE49-F238E27FC236}">
                <a16:creationId xmlns:a16="http://schemas.microsoft.com/office/drawing/2014/main" xmlns="" id="{B3CC9E7E-C8DB-4D73-80B6-C5D35AD7F081}"/>
              </a:ext>
            </a:extLst>
          </p:cNvPr>
          <p:cNvSpPr>
            <a:spLocks noGrp="1"/>
          </p:cNvSpPr>
          <p:nvPr>
            <p:ph type="title"/>
          </p:nvPr>
        </p:nvSpPr>
        <p:spPr>
          <a:xfrm>
            <a:off x="1053890" y="1556122"/>
            <a:ext cx="4138566" cy="3745755"/>
          </a:xfrm>
        </p:spPr>
        <p:txBody>
          <a:bodyPr vert="horz" lIns="91440" tIns="45720" rIns="91440" bIns="45720" rtlCol="0" anchor="t">
            <a:normAutofit fontScale="90000"/>
          </a:bodyPr>
          <a:lstStyle/>
          <a:p>
            <a:pPr algn="ctr"/>
            <a:r>
              <a:rPr lang="it-IT" sz="2400" b="1" cap="none" dirty="0">
                <a:latin typeface="Bahnschrift" panose="020B0502040204020203" pitchFamily="34" charset="0"/>
              </a:rPr>
              <a:t/>
            </a:r>
            <a:br>
              <a:rPr lang="it-IT" sz="2400" b="1" cap="none" dirty="0">
                <a:latin typeface="Bahnschrift" panose="020B0502040204020203" pitchFamily="34" charset="0"/>
              </a:rPr>
            </a:br>
            <a:r>
              <a:rPr lang="it-IT" sz="2400" b="1" cap="none" dirty="0">
                <a:latin typeface="Bahnschrift" panose="020B0502040204020203" pitchFamily="34" charset="0"/>
              </a:rPr>
              <a:t>Nei fine settimana e </a:t>
            </a:r>
            <a:r>
              <a:rPr lang="it-IT" sz="2400" b="1" cap="none" dirty="0" smtClean="0">
                <a:latin typeface="Bahnschrift" panose="020B0502040204020203" pitchFamily="34" charset="0"/>
              </a:rPr>
              <a:t>durante </a:t>
            </a:r>
            <a:r>
              <a:rPr lang="it-IT" sz="2400" b="1" cap="none" dirty="0">
                <a:latin typeface="Bahnschrift" panose="020B0502040204020203" pitchFamily="34" charset="0"/>
              </a:rPr>
              <a:t>le vacanze scolastiche, quando non c'è scuola, si alza presto</a:t>
            </a:r>
            <a:r>
              <a:rPr lang="it-IT" sz="2400" b="1" cap="none" dirty="0" smtClean="0">
                <a:latin typeface="Bahnschrift" panose="020B0502040204020203" pitchFamily="34" charset="0"/>
              </a:rPr>
              <a:t>.</a:t>
            </a:r>
            <a:br>
              <a:rPr lang="it-IT" sz="2400" b="1" cap="none" dirty="0" smtClean="0">
                <a:latin typeface="Bahnschrift" panose="020B0502040204020203" pitchFamily="34" charset="0"/>
              </a:rPr>
            </a:br>
            <a:r>
              <a:rPr lang="it-IT" sz="2400" b="1" cap="none" dirty="0">
                <a:latin typeface="Bahnschrift" panose="020B0502040204020203" pitchFamily="34" charset="0"/>
              </a:rPr>
              <a:t/>
            </a:r>
            <a:br>
              <a:rPr lang="it-IT" sz="2400" b="1" cap="none" dirty="0">
                <a:latin typeface="Bahnschrift" panose="020B0502040204020203" pitchFamily="34" charset="0"/>
              </a:rPr>
            </a:br>
            <a:r>
              <a:rPr lang="it-IT" sz="2400" b="1" cap="none" dirty="0">
                <a:latin typeface="Bahnschrift" panose="020B0502040204020203" pitchFamily="34" charset="0"/>
              </a:rPr>
              <a:t>Quando si sveglia, </a:t>
            </a:r>
            <a:r>
              <a:rPr lang="it-IT" sz="2400" b="1" cap="none" dirty="0" smtClean="0">
                <a:latin typeface="Bahnschrift" panose="020B0502040204020203" pitchFamily="34" charset="0"/>
              </a:rPr>
              <a:t/>
            </a:r>
            <a:br>
              <a:rPr lang="it-IT" sz="2400" b="1" cap="none" dirty="0" smtClean="0">
                <a:latin typeface="Bahnschrift" panose="020B0502040204020203" pitchFamily="34" charset="0"/>
              </a:rPr>
            </a:br>
            <a:r>
              <a:rPr lang="it-IT" sz="2400" b="1" cap="none" dirty="0" smtClean="0">
                <a:latin typeface="Bahnschrift" panose="020B0502040204020203" pitchFamily="34" charset="0"/>
              </a:rPr>
              <a:t>la </a:t>
            </a:r>
            <a:r>
              <a:rPr lang="it-IT" sz="2400" b="1" cap="none" dirty="0">
                <a:latin typeface="Bahnschrift" panose="020B0502040204020203" pitchFamily="34" charset="0"/>
              </a:rPr>
              <a:t>prima cosa che fa </a:t>
            </a:r>
            <a:r>
              <a:rPr lang="it-IT" sz="2400" b="1" cap="none" dirty="0" smtClean="0">
                <a:latin typeface="Bahnschrift" panose="020B0502040204020203" pitchFamily="34" charset="0"/>
              </a:rPr>
              <a:t/>
            </a:r>
            <a:br>
              <a:rPr lang="it-IT" sz="2400" b="1" cap="none" dirty="0" smtClean="0">
                <a:latin typeface="Bahnschrift" panose="020B0502040204020203" pitchFamily="34" charset="0"/>
              </a:rPr>
            </a:br>
            <a:r>
              <a:rPr lang="it-IT" sz="2400" b="1" cap="none" dirty="0" smtClean="0">
                <a:latin typeface="Bahnschrift" panose="020B0502040204020203" pitchFamily="34" charset="0"/>
              </a:rPr>
              <a:t>è </a:t>
            </a:r>
            <a:r>
              <a:rPr lang="it-IT" sz="2400" b="1" cap="none" dirty="0">
                <a:latin typeface="Bahnschrift" panose="020B0502040204020203" pitchFamily="34" charset="0"/>
              </a:rPr>
              <a:t>aprire la finestra</a:t>
            </a:r>
            <a:r>
              <a:rPr lang="it-IT" sz="2400" b="1" cap="none" dirty="0" smtClean="0">
                <a:latin typeface="Bahnschrift" panose="020B0502040204020203" pitchFamily="34" charset="0"/>
              </a:rPr>
              <a:t>.</a:t>
            </a:r>
            <a:br>
              <a:rPr lang="it-IT" sz="2400" b="1" cap="none" dirty="0" smtClean="0">
                <a:latin typeface="Bahnschrift" panose="020B0502040204020203" pitchFamily="34" charset="0"/>
              </a:rPr>
            </a:br>
            <a:r>
              <a:rPr lang="it-IT" sz="2400" b="1" cap="none" dirty="0">
                <a:latin typeface="Bahnschrift" panose="020B0502040204020203" pitchFamily="34" charset="0"/>
              </a:rPr>
              <a:t/>
            </a:r>
            <a:br>
              <a:rPr lang="it-IT" sz="2400" b="1" cap="none" dirty="0">
                <a:latin typeface="Bahnschrift" panose="020B0502040204020203" pitchFamily="34" charset="0"/>
              </a:rPr>
            </a:br>
            <a:r>
              <a:rPr lang="it-IT" sz="2400" b="1" cap="none" dirty="0" smtClean="0">
                <a:latin typeface="Bahnschrift" panose="020B0502040204020203" pitchFamily="34" charset="0"/>
              </a:rPr>
              <a:t>Per </a:t>
            </a:r>
            <a:r>
              <a:rPr lang="it-IT" sz="2400" b="1" cap="none" dirty="0">
                <a:latin typeface="Bahnschrift" panose="020B0502040204020203" pitchFamily="34" charset="0"/>
              </a:rPr>
              <a:t>ammirare lo splendido </a:t>
            </a:r>
            <a:r>
              <a:rPr lang="it-IT" sz="2400" b="1" cap="none" dirty="0" smtClean="0">
                <a:latin typeface="Bahnschrift" panose="020B0502040204020203" pitchFamily="34" charset="0"/>
              </a:rPr>
              <a:t>panorama</a:t>
            </a:r>
            <a:br>
              <a:rPr lang="it-IT" sz="2400" b="1" cap="none" dirty="0" smtClean="0">
                <a:latin typeface="Bahnschrift" panose="020B0502040204020203" pitchFamily="34" charset="0"/>
              </a:rPr>
            </a:br>
            <a:r>
              <a:rPr lang="it-IT" sz="2400" b="1" cap="none" dirty="0" smtClean="0">
                <a:latin typeface="Bahnschrift" panose="020B0502040204020203" pitchFamily="34" charset="0"/>
              </a:rPr>
              <a:t> </a:t>
            </a:r>
            <a:r>
              <a:rPr lang="it-IT" sz="2400" b="1" cap="none" dirty="0">
                <a:latin typeface="Bahnschrift" panose="020B0502040204020203" pitchFamily="34" charset="0"/>
              </a:rPr>
              <a:t>della campagna.</a:t>
            </a:r>
            <a:r>
              <a:rPr lang="pt-BR" sz="2400" cap="none" dirty="0" smtClean="0">
                <a:latin typeface="Bahnschrift SemiBold" panose="020B0502040204020203" pitchFamily="34" charset="0"/>
              </a:rPr>
              <a:t/>
            </a:r>
            <a:br>
              <a:rPr lang="pt-BR" sz="2400" cap="none" dirty="0" smtClean="0">
                <a:latin typeface="Bahnschrift SemiBold" panose="020B0502040204020203" pitchFamily="34" charset="0"/>
              </a:rPr>
            </a:br>
            <a:r>
              <a:rPr lang="pt-BR" sz="2400" cap="none" dirty="0">
                <a:latin typeface="Bahnschrift SemiBold" panose="020B0502040204020203" pitchFamily="34" charset="0"/>
              </a:rPr>
              <a:t/>
            </a:r>
            <a:br>
              <a:rPr lang="pt-BR" sz="2400" cap="none" dirty="0">
                <a:latin typeface="Bahnschrift SemiBold" panose="020B0502040204020203" pitchFamily="34" charset="0"/>
              </a:rPr>
            </a:br>
            <a:endParaRPr lang="pt-BR" sz="2400" cap="none" dirty="0">
              <a:latin typeface="Bahnschrift SemiBold" panose="020B0502040204020203" pitchFamily="34" charset="0"/>
            </a:endParaRPr>
          </a:p>
        </p:txBody>
      </p:sp>
      <p:pic>
        <p:nvPicPr>
          <p:cNvPr id="8" name="Imagem 7"/>
          <p:cNvPicPr>
            <a:picLocks noChangeAspect="1"/>
          </p:cNvPicPr>
          <p:nvPr/>
        </p:nvPicPr>
        <p:blipFill>
          <a:blip r:embed="rId4"/>
          <a:stretch>
            <a:fillRect/>
          </a:stretch>
        </p:blipFill>
        <p:spPr>
          <a:xfrm>
            <a:off x="1014879" y="152704"/>
            <a:ext cx="2225233" cy="554784"/>
          </a:xfrm>
          <a:prstGeom prst="rect">
            <a:avLst/>
          </a:prstGeom>
        </p:spPr>
      </p:pic>
      <p:pic>
        <p:nvPicPr>
          <p:cNvPr id="3" name="Imagem 2"/>
          <p:cNvPicPr>
            <a:picLocks noChangeAspect="1"/>
          </p:cNvPicPr>
          <p:nvPr/>
        </p:nvPicPr>
        <p:blipFill>
          <a:blip r:embed="rId5"/>
          <a:stretch>
            <a:fillRect/>
          </a:stretch>
        </p:blipFill>
        <p:spPr>
          <a:xfrm>
            <a:off x="5360522" y="1532415"/>
            <a:ext cx="6469646" cy="43096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3731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rma livre 6">
            <a:extLst>
              <a:ext uri="{FF2B5EF4-FFF2-40B4-BE49-F238E27FC236}">
                <a16:creationId xmlns:a16="http://schemas.microsoft.com/office/drawing/2014/main" xmlns="" id="{C98F4480-8749-4E48-82BB-3A0F2F311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8" name="Retângulo 77">
            <a:extLst>
              <a:ext uri="{FF2B5EF4-FFF2-40B4-BE49-F238E27FC236}">
                <a16:creationId xmlns:a16="http://schemas.microsoft.com/office/drawing/2014/main" xmlns="" id="{5249F694-12BA-47C4-9FF3-570372F3B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tângulo 81">
            <a:extLst>
              <a:ext uri="{FF2B5EF4-FFF2-40B4-BE49-F238E27FC236}">
                <a16:creationId xmlns:a16="http://schemas.microsoft.com/office/drawing/2014/main" xmlns=""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046" y="152704"/>
            <a:ext cx="2608730" cy="1076786"/>
          </a:xfrm>
          <a:prstGeom prst="rect">
            <a:avLst/>
          </a:prstGeom>
        </p:spPr>
      </p:pic>
      <p:sp>
        <p:nvSpPr>
          <p:cNvPr id="12" name="Título 1">
            <a:extLst>
              <a:ext uri="{FF2B5EF4-FFF2-40B4-BE49-F238E27FC236}">
                <a16:creationId xmlns:a16="http://schemas.microsoft.com/office/drawing/2014/main" xmlns="" id="{B3CC9E7E-C8DB-4D73-80B6-C5D35AD7F081}"/>
              </a:ext>
            </a:extLst>
          </p:cNvPr>
          <p:cNvSpPr>
            <a:spLocks noGrp="1"/>
          </p:cNvSpPr>
          <p:nvPr>
            <p:ph type="title"/>
          </p:nvPr>
        </p:nvSpPr>
        <p:spPr>
          <a:xfrm>
            <a:off x="1042585" y="1632460"/>
            <a:ext cx="3801565" cy="4770027"/>
          </a:xfrm>
        </p:spPr>
        <p:txBody>
          <a:bodyPr vert="horz" lIns="91440" tIns="45720" rIns="91440" bIns="45720" rtlCol="0" anchor="t">
            <a:normAutofit fontScale="90000"/>
          </a:bodyPr>
          <a:lstStyle/>
          <a:p>
            <a:pPr algn="ctr"/>
            <a:r>
              <a:rPr lang="it-IT" sz="2400" cap="none" dirty="0">
                <a:latin typeface="Bahnschrift SemiBold" panose="020B0502040204020203" pitchFamily="34" charset="0"/>
              </a:rPr>
              <a:t>Poi, guarda il cielo azzurro e il sole all'orizzonte, oltre le montagne</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a:latin typeface="Bahnschrift SemiBold" panose="020B0502040204020203" pitchFamily="34" charset="0"/>
              </a:rPr>
              <a:t>È una giornata calda... il sole è cocente</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a:latin typeface="Bahnschrift SemiBold" panose="020B0502040204020203" pitchFamily="34" charset="0"/>
              </a:rPr>
              <a:t>Ma la giornata è meravigliosa, con gli uccelli che cantano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tra </a:t>
            </a:r>
            <a:r>
              <a:rPr lang="it-IT" sz="2400" cap="none" dirty="0">
                <a:latin typeface="Bahnschrift SemiBold" panose="020B0502040204020203" pitchFamily="34" charset="0"/>
              </a:rPr>
              <a:t>gli alberi...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e </a:t>
            </a:r>
            <a:r>
              <a:rPr lang="it-IT" sz="2400" cap="none" dirty="0">
                <a:latin typeface="Bahnschrift SemiBold" panose="020B0502040204020203" pitchFamily="34" charset="0"/>
              </a:rPr>
              <a:t>tanto verde.</a:t>
            </a:r>
            <a:r>
              <a:rPr lang="pt-BR" sz="2400" cap="none" dirty="0" smtClean="0">
                <a:latin typeface="Bahnschrift SemiBold" panose="020B0502040204020203" pitchFamily="34" charset="0"/>
              </a:rPr>
              <a:t/>
            </a:r>
            <a:br>
              <a:rPr lang="pt-BR" sz="2400" cap="none" dirty="0" smtClean="0">
                <a:latin typeface="Bahnschrift SemiBold" panose="020B0502040204020203" pitchFamily="34" charset="0"/>
              </a:rPr>
            </a:br>
            <a:r>
              <a:rPr lang="pt-BR" sz="2400" cap="none" dirty="0">
                <a:latin typeface="Bahnschrift SemiBold" panose="020B0502040204020203" pitchFamily="34" charset="0"/>
              </a:rPr>
              <a:t/>
            </a:r>
            <a:br>
              <a:rPr lang="pt-BR" sz="2400" cap="none" dirty="0">
                <a:latin typeface="Bahnschrift SemiBold" panose="020B0502040204020203" pitchFamily="34" charset="0"/>
              </a:rPr>
            </a:br>
            <a:r>
              <a:rPr lang="pt-BR" sz="2400" cap="none" dirty="0" smtClean="0">
                <a:latin typeface="Bahnschrift SemiBold" panose="020B0502040204020203" pitchFamily="34" charset="0"/>
              </a:rPr>
              <a:t/>
            </a:r>
            <a:br>
              <a:rPr lang="pt-BR" sz="2400" cap="none" dirty="0" smtClean="0">
                <a:latin typeface="Bahnschrift SemiBold" panose="020B0502040204020203" pitchFamily="34" charset="0"/>
              </a:rPr>
            </a:br>
            <a:r>
              <a:rPr lang="pt-BR" sz="2400" cap="none" dirty="0">
                <a:latin typeface="Bahnschrift SemiBold" panose="020B0502040204020203" pitchFamily="34" charset="0"/>
              </a:rPr>
              <a:t/>
            </a:r>
            <a:br>
              <a:rPr lang="pt-BR" sz="2400" cap="none" dirty="0">
                <a:latin typeface="Bahnschrift SemiBold" panose="020B0502040204020203" pitchFamily="34" charset="0"/>
              </a:rPr>
            </a:br>
            <a:r>
              <a:rPr lang="pt-BR" sz="2400" cap="none" dirty="0" smtClean="0">
                <a:latin typeface="Bahnschrift SemiBold" panose="020B0502040204020203" pitchFamily="34" charset="0"/>
              </a:rPr>
              <a:t/>
            </a:r>
            <a:br>
              <a:rPr lang="pt-BR" sz="2400" cap="none" dirty="0" smtClean="0">
                <a:latin typeface="Bahnschrift SemiBold" panose="020B0502040204020203" pitchFamily="34" charset="0"/>
              </a:rPr>
            </a:br>
            <a:r>
              <a:rPr lang="pt-BR" sz="2400" cap="none" dirty="0">
                <a:latin typeface="Bahnschrift SemiBold" panose="020B0502040204020203" pitchFamily="34" charset="0"/>
              </a:rPr>
              <a:t/>
            </a:r>
            <a:br>
              <a:rPr lang="pt-BR" sz="2400" cap="none" dirty="0">
                <a:latin typeface="Bahnschrift SemiBold" panose="020B0502040204020203" pitchFamily="34" charset="0"/>
              </a:rPr>
            </a:br>
            <a:endParaRPr lang="pt-BR" sz="2400" cap="none" dirty="0">
              <a:latin typeface="Bahnschrift SemiBold" panose="020B0502040204020203" pitchFamily="34" charset="0"/>
            </a:endParaRPr>
          </a:p>
        </p:txBody>
      </p:sp>
      <p:pic>
        <p:nvPicPr>
          <p:cNvPr id="8" name="Imagem 7"/>
          <p:cNvPicPr>
            <a:picLocks noChangeAspect="1"/>
          </p:cNvPicPr>
          <p:nvPr/>
        </p:nvPicPr>
        <p:blipFill>
          <a:blip r:embed="rId4"/>
          <a:stretch>
            <a:fillRect/>
          </a:stretch>
        </p:blipFill>
        <p:spPr>
          <a:xfrm>
            <a:off x="1014879" y="152704"/>
            <a:ext cx="2225233" cy="554784"/>
          </a:xfrm>
          <a:prstGeom prst="rect">
            <a:avLst/>
          </a:prstGeom>
        </p:spPr>
      </p:pic>
      <p:pic>
        <p:nvPicPr>
          <p:cNvPr id="2" name="Imagem 1"/>
          <p:cNvPicPr>
            <a:picLocks noChangeAspect="1"/>
          </p:cNvPicPr>
          <p:nvPr/>
        </p:nvPicPr>
        <p:blipFill>
          <a:blip r:embed="rId5"/>
          <a:stretch>
            <a:fillRect/>
          </a:stretch>
        </p:blipFill>
        <p:spPr>
          <a:xfrm>
            <a:off x="5000910" y="1475714"/>
            <a:ext cx="6750866" cy="4500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8087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rma livre 6">
            <a:extLst>
              <a:ext uri="{FF2B5EF4-FFF2-40B4-BE49-F238E27FC236}">
                <a16:creationId xmlns:a16="http://schemas.microsoft.com/office/drawing/2014/main" xmlns="" id="{C98F4480-8749-4E48-82BB-3A0F2F311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8" name="Retângulo 77">
            <a:extLst>
              <a:ext uri="{FF2B5EF4-FFF2-40B4-BE49-F238E27FC236}">
                <a16:creationId xmlns:a16="http://schemas.microsoft.com/office/drawing/2014/main" xmlns="" id="{5249F694-12BA-47C4-9FF3-570372F3B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tângulo 81">
            <a:extLst>
              <a:ext uri="{FF2B5EF4-FFF2-40B4-BE49-F238E27FC236}">
                <a16:creationId xmlns:a16="http://schemas.microsoft.com/office/drawing/2014/main" xmlns=""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4634" y="169094"/>
            <a:ext cx="2608730" cy="1076788"/>
          </a:xfrm>
          <a:prstGeom prst="rect">
            <a:avLst/>
          </a:prstGeom>
        </p:spPr>
      </p:pic>
      <p:sp>
        <p:nvSpPr>
          <p:cNvPr id="12" name="Título 1">
            <a:extLst>
              <a:ext uri="{FF2B5EF4-FFF2-40B4-BE49-F238E27FC236}">
                <a16:creationId xmlns:a16="http://schemas.microsoft.com/office/drawing/2014/main" xmlns="" id="{B3CC9E7E-C8DB-4D73-80B6-C5D35AD7F081}"/>
              </a:ext>
            </a:extLst>
          </p:cNvPr>
          <p:cNvSpPr>
            <a:spLocks noGrp="1"/>
          </p:cNvSpPr>
          <p:nvPr>
            <p:ph type="title"/>
          </p:nvPr>
        </p:nvSpPr>
        <p:spPr>
          <a:xfrm>
            <a:off x="935698" y="1804450"/>
            <a:ext cx="4062205" cy="4227630"/>
          </a:xfrm>
        </p:spPr>
        <p:txBody>
          <a:bodyPr vert="horz" lIns="91440" tIns="45720" rIns="91440" bIns="45720" rtlCol="0" anchor="t">
            <a:normAutofit fontScale="90000"/>
          </a:bodyPr>
          <a:lstStyle/>
          <a:p>
            <a:pPr algn="ctr"/>
            <a:r>
              <a:rPr lang="pt-BR" sz="2400" cap="none" dirty="0" smtClean="0">
                <a:latin typeface="Bahnschrift SemiBold" panose="020B0502040204020203" pitchFamily="34" charset="0"/>
              </a:rPr>
              <a:t>Marco </a:t>
            </a:r>
            <a:r>
              <a:rPr lang="pt-BR" sz="2400" cap="none" dirty="0" err="1" smtClean="0">
                <a:latin typeface="Bahnschrift SemiBold" panose="020B0502040204020203" pitchFamily="34" charset="0"/>
              </a:rPr>
              <a:t>fa</a:t>
            </a:r>
            <a:r>
              <a:rPr lang="pt-BR" sz="2400" cap="none" dirty="0" smtClean="0">
                <a:latin typeface="Bahnschrift SemiBold" panose="020B0502040204020203" pitchFamily="34" charset="0"/>
              </a:rPr>
              <a:t> </a:t>
            </a:r>
            <a:r>
              <a:rPr lang="pt-BR" sz="2400" cap="none" dirty="0" err="1" smtClean="0">
                <a:latin typeface="Bahnschrift SemiBold" panose="020B0502040204020203" pitchFamily="34" charset="0"/>
              </a:rPr>
              <a:t>colazione</a:t>
            </a:r>
            <a:r>
              <a:rPr lang="pt-BR" sz="2400" cap="none" dirty="0" smtClean="0">
                <a:latin typeface="Bahnschrift SemiBold" panose="020B0502040204020203" pitchFamily="34" charset="0"/>
              </a:rPr>
              <a:t>. </a:t>
            </a:r>
            <a:br>
              <a:rPr lang="pt-BR" sz="2400" cap="none" dirty="0" smtClean="0">
                <a:latin typeface="Bahnschrift SemiBold" panose="020B0502040204020203" pitchFamily="34" charset="0"/>
              </a:rPr>
            </a:br>
            <a:r>
              <a:rPr lang="pt-BR" sz="2400" cap="none" dirty="0" err="1" smtClean="0">
                <a:latin typeface="Bahnschrift SemiBold" panose="020B0502040204020203" pitchFamily="34" charset="0"/>
              </a:rPr>
              <a:t>Beve</a:t>
            </a:r>
            <a:r>
              <a:rPr lang="pt-BR" sz="2400" cap="none" dirty="0" smtClean="0">
                <a:latin typeface="Bahnschrift SemiBold" panose="020B0502040204020203" pitchFamily="34" charset="0"/>
              </a:rPr>
              <a:t> </a:t>
            </a:r>
            <a:r>
              <a:rPr lang="pt-BR" sz="2400" cap="none" dirty="0" err="1" smtClean="0">
                <a:latin typeface="Bahnschrift SemiBold" panose="020B0502040204020203" pitchFamily="34" charset="0"/>
              </a:rPr>
              <a:t>un</a:t>
            </a:r>
            <a:r>
              <a:rPr lang="pt-BR" sz="2400" cap="none" dirty="0" smtClean="0">
                <a:latin typeface="Bahnschrift SemiBold" panose="020B0502040204020203" pitchFamily="34" charset="0"/>
              </a:rPr>
              <a:t> </a:t>
            </a:r>
            <a:r>
              <a:rPr lang="pt-BR" sz="2400" cap="none" dirty="0" err="1" smtClean="0">
                <a:latin typeface="Bahnschrift SemiBold" panose="020B0502040204020203" pitchFamily="34" charset="0"/>
              </a:rPr>
              <a:t>caffè</a:t>
            </a:r>
            <a:r>
              <a:rPr lang="pt-BR" sz="2400" cap="none" dirty="0" smtClean="0">
                <a:latin typeface="Bahnschrift SemiBold" panose="020B0502040204020203" pitchFamily="34" charset="0"/>
              </a:rPr>
              <a:t>.</a:t>
            </a:r>
            <a:br>
              <a:rPr lang="pt-BR" sz="2400" cap="none" dirty="0" smtClean="0">
                <a:latin typeface="Bahnschrift SemiBold" panose="020B0502040204020203" pitchFamily="34" charset="0"/>
              </a:rPr>
            </a:br>
            <a:r>
              <a:rPr lang="pt-BR" sz="2400" cap="none" dirty="0" err="1" smtClean="0">
                <a:latin typeface="Bahnschrift SemiBold" panose="020B0502040204020203" pitchFamily="34" charset="0"/>
              </a:rPr>
              <a:t>Mangia</a:t>
            </a:r>
            <a:r>
              <a:rPr lang="pt-BR" sz="2400" cap="none" dirty="0" smtClean="0">
                <a:latin typeface="Bahnschrift SemiBold" panose="020B0502040204020203" pitchFamily="34" charset="0"/>
              </a:rPr>
              <a:t> pane.</a:t>
            </a:r>
            <a:br>
              <a:rPr lang="pt-BR" sz="2400" cap="none" dirty="0" smtClean="0">
                <a:latin typeface="Bahnschrift SemiBold" panose="020B0502040204020203" pitchFamily="34" charset="0"/>
              </a:rPr>
            </a:br>
            <a:r>
              <a:rPr lang="pt-BR" sz="2400" cap="none" dirty="0">
                <a:latin typeface="Bahnschrift SemiBold" panose="020B0502040204020203" pitchFamily="34" charset="0"/>
              </a:rPr>
              <a:t/>
            </a:r>
            <a:br>
              <a:rPr lang="pt-BR" sz="2400" cap="none" dirty="0">
                <a:latin typeface="Bahnschrift SemiBold" panose="020B0502040204020203" pitchFamily="34" charset="0"/>
              </a:rPr>
            </a:br>
            <a:r>
              <a:rPr lang="it-IT" sz="2400" cap="none" dirty="0">
                <a:latin typeface="Bahnschrift SemiBold" panose="020B0502040204020203" pitchFamily="34" charset="0"/>
              </a:rPr>
              <a:t>Così, si cambia d'abito, indossa delle scarpe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da </a:t>
            </a:r>
            <a:r>
              <a:rPr lang="it-IT" sz="2400" cap="none" dirty="0">
                <a:latin typeface="Bahnschrift SemiBold" panose="020B0502040204020203" pitchFamily="34" charset="0"/>
              </a:rPr>
              <a:t>ginnastica ed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esce </a:t>
            </a:r>
            <a:r>
              <a:rPr lang="it-IT" sz="2400" cap="none" dirty="0">
                <a:latin typeface="Bahnschrift SemiBold" panose="020B0502040204020203" pitchFamily="34" charset="0"/>
              </a:rPr>
              <a:t>di </a:t>
            </a:r>
            <a:r>
              <a:rPr lang="it-IT" sz="2400" cap="none" dirty="0" smtClean="0">
                <a:latin typeface="Bahnschrift SemiBold" panose="020B0502040204020203" pitchFamily="34" charset="0"/>
              </a:rPr>
              <a:t>casa </a:t>
            </a:r>
            <a:r>
              <a:rPr lang="it-IT" sz="2400" cap="none" dirty="0">
                <a:latin typeface="Bahnschrift SemiBold" panose="020B0502040204020203" pitchFamily="34" charset="0"/>
              </a:rPr>
              <a:t>per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una </a:t>
            </a:r>
            <a:r>
              <a:rPr lang="it-IT" sz="2400" cap="none" dirty="0">
                <a:latin typeface="Bahnschrift SemiBold" panose="020B0502040204020203" pitchFamily="34" charset="0"/>
              </a:rPr>
              <a:t>passeggiata</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smtClean="0">
                <a:latin typeface="Bahnschrift SemiBold" panose="020B0502040204020203" pitchFamily="34" charset="0"/>
              </a:rPr>
              <a:t>Cammina sulla strada.</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La strada è lunga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e </a:t>
            </a:r>
            <a:r>
              <a:rPr lang="it-IT" sz="2400" cap="none" dirty="0">
                <a:latin typeface="Bahnschrift SemiBold" panose="020B0502040204020203" pitchFamily="34" charset="0"/>
              </a:rPr>
              <a:t>tranquilla</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endParaRPr lang="pt-BR" sz="2400" cap="none" dirty="0">
              <a:latin typeface="Bahnschrift SemiBold" panose="020B0502040204020203" pitchFamily="34" charset="0"/>
            </a:endParaRPr>
          </a:p>
        </p:txBody>
      </p:sp>
      <p:pic>
        <p:nvPicPr>
          <p:cNvPr id="8" name="Imagem 7"/>
          <p:cNvPicPr>
            <a:picLocks noChangeAspect="1"/>
          </p:cNvPicPr>
          <p:nvPr/>
        </p:nvPicPr>
        <p:blipFill>
          <a:blip r:embed="rId4"/>
          <a:stretch>
            <a:fillRect/>
          </a:stretch>
        </p:blipFill>
        <p:spPr>
          <a:xfrm>
            <a:off x="1014879" y="152704"/>
            <a:ext cx="2225233" cy="554784"/>
          </a:xfrm>
          <a:prstGeom prst="rect">
            <a:avLst/>
          </a:prstGeom>
        </p:spPr>
      </p:pic>
      <p:pic>
        <p:nvPicPr>
          <p:cNvPr id="7" name="Imagem 6"/>
          <p:cNvPicPr>
            <a:picLocks noChangeAspect="1"/>
          </p:cNvPicPr>
          <p:nvPr/>
        </p:nvPicPr>
        <p:blipFill>
          <a:blip r:embed="rId5"/>
          <a:stretch>
            <a:fillRect/>
          </a:stretch>
        </p:blipFill>
        <p:spPr>
          <a:xfrm>
            <a:off x="5143075" y="1426723"/>
            <a:ext cx="6620289" cy="46053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0157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rma livre 6">
            <a:extLst>
              <a:ext uri="{FF2B5EF4-FFF2-40B4-BE49-F238E27FC236}">
                <a16:creationId xmlns:a16="http://schemas.microsoft.com/office/drawing/2014/main" xmlns="" id="{C98F4480-8749-4E48-82BB-3A0F2F311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8" name="Retângulo 77">
            <a:extLst>
              <a:ext uri="{FF2B5EF4-FFF2-40B4-BE49-F238E27FC236}">
                <a16:creationId xmlns:a16="http://schemas.microsoft.com/office/drawing/2014/main" xmlns="" id="{5249F694-12BA-47C4-9FF3-570372F3B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tângulo 81">
            <a:extLst>
              <a:ext uri="{FF2B5EF4-FFF2-40B4-BE49-F238E27FC236}">
                <a16:creationId xmlns:a16="http://schemas.microsoft.com/office/drawing/2014/main" xmlns=""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5685" y="138321"/>
            <a:ext cx="2608730" cy="1138334"/>
          </a:xfrm>
          <a:prstGeom prst="rect">
            <a:avLst/>
          </a:prstGeom>
        </p:spPr>
      </p:pic>
      <p:sp>
        <p:nvSpPr>
          <p:cNvPr id="12" name="Título 1">
            <a:extLst>
              <a:ext uri="{FF2B5EF4-FFF2-40B4-BE49-F238E27FC236}">
                <a16:creationId xmlns:a16="http://schemas.microsoft.com/office/drawing/2014/main" xmlns="" id="{B3CC9E7E-C8DB-4D73-80B6-C5D35AD7F081}"/>
              </a:ext>
            </a:extLst>
          </p:cNvPr>
          <p:cNvSpPr>
            <a:spLocks noGrp="1"/>
          </p:cNvSpPr>
          <p:nvPr>
            <p:ph type="title"/>
          </p:nvPr>
        </p:nvSpPr>
        <p:spPr>
          <a:xfrm>
            <a:off x="1190847" y="1779552"/>
            <a:ext cx="3745774" cy="4069478"/>
          </a:xfrm>
        </p:spPr>
        <p:txBody>
          <a:bodyPr vert="horz" lIns="91440" tIns="45720" rIns="91440" bIns="45720" rtlCol="0" anchor="t">
            <a:normAutofit fontScale="90000"/>
          </a:bodyPr>
          <a:lstStyle/>
          <a:p>
            <a:pPr algn="ctr"/>
            <a:r>
              <a:rPr lang="it-IT" sz="2400" cap="none" dirty="0">
                <a:latin typeface="Bahnschrift SemiBold" panose="020B0502040204020203" pitchFamily="34" charset="0"/>
              </a:rPr>
              <a:t>Marco cammina al</a:t>
            </a:r>
            <a:br>
              <a:rPr lang="it-IT" sz="2400" cap="none" dirty="0">
                <a:latin typeface="Bahnschrift SemiBold" panose="020B0502040204020203" pitchFamily="34" charset="0"/>
              </a:rPr>
            </a:br>
            <a:r>
              <a:rPr lang="it-IT" sz="2400" cap="none" dirty="0">
                <a:latin typeface="Bahnschrift SemiBold" panose="020B0502040204020203" pitchFamily="34" charset="0"/>
              </a:rPr>
              <a:t> fianco del suo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cane </a:t>
            </a:r>
            <a:r>
              <a:rPr lang="it-IT" sz="2400" cap="none" dirty="0">
                <a:latin typeface="Bahnschrift SemiBold" panose="020B0502040204020203" pitchFamily="34" charset="0"/>
              </a:rPr>
              <a:t>"Duce".</a:t>
            </a:r>
            <a:r>
              <a:rPr lang="pt-BR" sz="2400" cap="none" dirty="0" smtClean="0">
                <a:latin typeface="Bahnschrift SemiBold" panose="020B0502040204020203" pitchFamily="34" charset="0"/>
              </a:rPr>
              <a:t/>
            </a:r>
            <a:br>
              <a:rPr lang="pt-BR" sz="2400" cap="none" dirty="0" smtClean="0">
                <a:latin typeface="Bahnschrift SemiBold" panose="020B0502040204020203" pitchFamily="34" charset="0"/>
              </a:rPr>
            </a:br>
            <a:r>
              <a:rPr lang="pt-BR" sz="2400" cap="none" dirty="0">
                <a:latin typeface="Bahnschrift SemiBold" panose="020B0502040204020203" pitchFamily="34" charset="0"/>
              </a:rPr>
              <a:t/>
            </a:r>
            <a:br>
              <a:rPr lang="pt-BR" sz="2400" cap="none" dirty="0">
                <a:latin typeface="Bahnschrift SemiBold" panose="020B0502040204020203" pitchFamily="34" charset="0"/>
              </a:rPr>
            </a:br>
            <a:r>
              <a:rPr lang="pt-BR" sz="2400" cap="none" dirty="0" smtClean="0">
                <a:latin typeface="Bahnschrift SemiBold" panose="020B0502040204020203" pitchFamily="34" charset="0"/>
              </a:rPr>
              <a:t>Marco vede </a:t>
            </a:r>
            <a:r>
              <a:rPr lang="pt-BR" sz="2400" cap="none" dirty="0" err="1" smtClean="0">
                <a:latin typeface="Bahnschrift SemiBold" panose="020B0502040204020203" pitchFamily="34" charset="0"/>
              </a:rPr>
              <a:t>gli</a:t>
            </a:r>
            <a:r>
              <a:rPr lang="pt-BR" sz="2400" cap="none" dirty="0" smtClean="0">
                <a:latin typeface="Bahnschrift SemiBold" panose="020B0502040204020203" pitchFamily="34" charset="0"/>
              </a:rPr>
              <a:t> </a:t>
            </a:r>
            <a:r>
              <a:rPr lang="pt-BR" sz="2400" cap="none" dirty="0" err="1" smtClean="0">
                <a:latin typeface="Bahnschrift SemiBold" panose="020B0502040204020203" pitchFamily="34" charset="0"/>
              </a:rPr>
              <a:t>alberi</a:t>
            </a:r>
            <a:r>
              <a:rPr lang="pt-BR" sz="2400" cap="none" dirty="0" smtClean="0">
                <a:latin typeface="Bahnschrift SemiBold" panose="020B0502040204020203" pitchFamily="34" charset="0"/>
              </a:rPr>
              <a:t>.</a:t>
            </a:r>
            <a:br>
              <a:rPr lang="pt-BR" sz="2400" cap="none" dirty="0" smtClean="0">
                <a:latin typeface="Bahnschrift SemiBold" panose="020B0502040204020203" pitchFamily="34" charset="0"/>
              </a:rPr>
            </a:br>
            <a:r>
              <a:rPr lang="pt-BR" sz="2400" cap="none" dirty="0" err="1" smtClean="0">
                <a:latin typeface="Bahnschrift SemiBold" panose="020B0502040204020203" pitchFamily="34" charset="0"/>
              </a:rPr>
              <a:t>Vedi</a:t>
            </a:r>
            <a:r>
              <a:rPr lang="pt-BR" sz="2400" cap="none" dirty="0" smtClean="0">
                <a:latin typeface="Bahnschrift SemiBold" panose="020B0502040204020203" pitchFamily="34" charset="0"/>
              </a:rPr>
              <a:t> Fiori ...</a:t>
            </a:r>
            <a:br>
              <a:rPr lang="pt-BR" sz="2400" cap="none" dirty="0" smtClean="0">
                <a:latin typeface="Bahnschrift SemiBold" panose="020B0502040204020203" pitchFamily="34" charset="0"/>
              </a:rPr>
            </a:br>
            <a:r>
              <a:rPr lang="pt-BR" sz="2400" cap="none" dirty="0" smtClean="0">
                <a:latin typeface="Bahnschrift SemiBold" panose="020B0502040204020203" pitchFamily="34" charset="0"/>
              </a:rPr>
              <a:t/>
            </a:r>
            <a:br>
              <a:rPr lang="pt-BR" sz="2400" cap="none" dirty="0" smtClean="0">
                <a:latin typeface="Bahnschrift SemiBold" panose="020B0502040204020203" pitchFamily="34" charset="0"/>
              </a:rPr>
            </a:br>
            <a:r>
              <a:rPr lang="it-IT" sz="2400" cap="none" dirty="0">
                <a:latin typeface="Bahnschrift SemiBold" panose="020B0502040204020203" pitchFamily="34" charset="0"/>
              </a:rPr>
              <a:t>Ascolta il vento che soffia lentamente attraverso i campi</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smtClean="0">
                <a:latin typeface="Bahnschrift SemiBold" panose="020B0502040204020203" pitchFamily="34" charset="0"/>
              </a:rPr>
              <a:t>Lui cammina piano.</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È calmo.</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È felice.</a:t>
            </a:r>
            <a:r>
              <a:rPr lang="pt-BR" sz="2400" cap="none" dirty="0" smtClean="0">
                <a:latin typeface="Bahnschrift SemiBold" panose="020B0502040204020203" pitchFamily="34" charset="0"/>
              </a:rPr>
              <a:t/>
            </a:r>
            <a:br>
              <a:rPr lang="pt-BR" sz="2400" cap="none" dirty="0" smtClean="0">
                <a:latin typeface="Bahnschrift SemiBold" panose="020B0502040204020203" pitchFamily="34" charset="0"/>
              </a:rPr>
            </a:br>
            <a:endParaRPr lang="pt-BR" sz="2400" cap="none" dirty="0">
              <a:latin typeface="Bahnschrift SemiBold" panose="020B0502040204020203" pitchFamily="34" charset="0"/>
            </a:endParaRPr>
          </a:p>
        </p:txBody>
      </p:sp>
      <p:pic>
        <p:nvPicPr>
          <p:cNvPr id="8" name="Imagem 7"/>
          <p:cNvPicPr>
            <a:picLocks noChangeAspect="1"/>
          </p:cNvPicPr>
          <p:nvPr/>
        </p:nvPicPr>
        <p:blipFill>
          <a:blip r:embed="rId4"/>
          <a:stretch>
            <a:fillRect/>
          </a:stretch>
        </p:blipFill>
        <p:spPr>
          <a:xfrm>
            <a:off x="1014879" y="152704"/>
            <a:ext cx="2225233" cy="554784"/>
          </a:xfrm>
          <a:prstGeom prst="rect">
            <a:avLst/>
          </a:prstGeom>
        </p:spPr>
      </p:pic>
      <p:pic>
        <p:nvPicPr>
          <p:cNvPr id="4" name="Imagem 3"/>
          <p:cNvPicPr>
            <a:picLocks noChangeAspect="1"/>
          </p:cNvPicPr>
          <p:nvPr/>
        </p:nvPicPr>
        <p:blipFill>
          <a:blip r:embed="rId5"/>
          <a:stretch>
            <a:fillRect/>
          </a:stretch>
        </p:blipFill>
        <p:spPr>
          <a:xfrm>
            <a:off x="5013681" y="1567380"/>
            <a:ext cx="6740734" cy="44938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6601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rma livre 6">
            <a:extLst>
              <a:ext uri="{FF2B5EF4-FFF2-40B4-BE49-F238E27FC236}">
                <a16:creationId xmlns:a16="http://schemas.microsoft.com/office/drawing/2014/main" xmlns="" id="{C98F4480-8749-4E48-82BB-3A0F2F311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8" name="Retângulo 77">
            <a:extLst>
              <a:ext uri="{FF2B5EF4-FFF2-40B4-BE49-F238E27FC236}">
                <a16:creationId xmlns:a16="http://schemas.microsoft.com/office/drawing/2014/main" xmlns="" id="{5249F694-12BA-47C4-9FF3-570372F3B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tângulo 81">
            <a:extLst>
              <a:ext uri="{FF2B5EF4-FFF2-40B4-BE49-F238E27FC236}">
                <a16:creationId xmlns:a16="http://schemas.microsoft.com/office/drawing/2014/main" xmlns=""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2117" y="152704"/>
            <a:ext cx="2608730" cy="1076786"/>
          </a:xfrm>
          <a:prstGeom prst="rect">
            <a:avLst/>
          </a:prstGeom>
        </p:spPr>
      </p:pic>
      <p:sp>
        <p:nvSpPr>
          <p:cNvPr id="12" name="Título 1">
            <a:extLst>
              <a:ext uri="{FF2B5EF4-FFF2-40B4-BE49-F238E27FC236}">
                <a16:creationId xmlns:a16="http://schemas.microsoft.com/office/drawing/2014/main" xmlns="" id="{B3CC9E7E-C8DB-4D73-80B6-C5D35AD7F081}"/>
              </a:ext>
            </a:extLst>
          </p:cNvPr>
          <p:cNvSpPr>
            <a:spLocks noGrp="1"/>
          </p:cNvSpPr>
          <p:nvPr>
            <p:ph type="title"/>
          </p:nvPr>
        </p:nvSpPr>
        <p:spPr>
          <a:xfrm>
            <a:off x="1170829" y="1229490"/>
            <a:ext cx="4138566" cy="4857674"/>
          </a:xfrm>
        </p:spPr>
        <p:txBody>
          <a:bodyPr vert="horz" lIns="91440" tIns="45720" rIns="91440" bIns="45720" rtlCol="0" anchor="t">
            <a:normAutofit fontScale="90000"/>
          </a:bodyPr>
          <a:lstStyle/>
          <a:p>
            <a:pPr algn="ctr"/>
            <a:r>
              <a:rPr lang="it-IT" sz="2400" cap="none" dirty="0">
                <a:latin typeface="Bahnschrift SemiBold" panose="020B0502040204020203" pitchFamily="34" charset="0"/>
              </a:rPr>
              <a:t>Dopo aver camminato per un po', Marco </a:t>
            </a:r>
            <a:r>
              <a:rPr lang="it-IT" sz="2400" cap="none" dirty="0" smtClean="0">
                <a:latin typeface="Bahnschrift SemiBold" panose="020B0502040204020203" pitchFamily="34" charset="0"/>
              </a:rPr>
              <a:t>vede </a:t>
            </a:r>
            <a:r>
              <a:rPr lang="it-IT" sz="2400" cap="none" dirty="0">
                <a:latin typeface="Bahnschrift SemiBold" panose="020B0502040204020203" pitchFamily="34" charset="0"/>
              </a:rPr>
              <a:t>un piccolo villaggio</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 </a:t>
            </a:r>
            <a:r>
              <a:rPr lang="it-IT" sz="2400" cap="none" dirty="0">
                <a:latin typeface="Bahnschrift SemiBold" panose="020B0502040204020203" pitchFamily="34" charset="0"/>
              </a:rPr>
              <a:t>Le case sono molto antiche e si trovano su una collina</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Si </a:t>
            </a:r>
            <a:r>
              <a:rPr lang="it-IT" sz="2400" cap="none" dirty="0">
                <a:latin typeface="Bahnschrift SemiBold" panose="020B0502040204020203" pitchFamily="34" charset="0"/>
              </a:rPr>
              <a:t>può vedere il campanile di una piccola chiesa</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La </a:t>
            </a:r>
            <a:r>
              <a:rPr lang="it-IT" sz="2400" cap="none" dirty="0">
                <a:latin typeface="Bahnschrift SemiBold" panose="020B0502040204020203" pitchFamily="34" charset="0"/>
              </a:rPr>
              <a:t>campana suona</a:t>
            </a:r>
            <a:r>
              <a:rPr lang="it-IT" sz="2400" cap="none" dirty="0" smtClean="0">
                <a:latin typeface="Bahnschrift SemiBold" panose="020B0502040204020203" pitchFamily="34" charset="0"/>
              </a:rPr>
              <a:t>...</a:t>
            </a: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a:latin typeface="Bahnschrift SemiBold" panose="020B0502040204020203" pitchFamily="34" charset="0"/>
              </a:rPr>
              <a:t>La comunità è bellissima e accogliente.</a:t>
            </a:r>
            <a:endParaRPr lang="pt-BR" sz="2400" cap="none" dirty="0">
              <a:latin typeface="Bahnschrift SemiBold" panose="020B0502040204020203" pitchFamily="34" charset="0"/>
            </a:endParaRPr>
          </a:p>
        </p:txBody>
      </p:sp>
      <p:pic>
        <p:nvPicPr>
          <p:cNvPr id="8" name="Imagem 7"/>
          <p:cNvPicPr>
            <a:picLocks noChangeAspect="1"/>
          </p:cNvPicPr>
          <p:nvPr/>
        </p:nvPicPr>
        <p:blipFill>
          <a:blip r:embed="rId4"/>
          <a:stretch>
            <a:fillRect/>
          </a:stretch>
        </p:blipFill>
        <p:spPr>
          <a:xfrm>
            <a:off x="1014879" y="152704"/>
            <a:ext cx="2225233" cy="554784"/>
          </a:xfrm>
          <a:prstGeom prst="rect">
            <a:avLst/>
          </a:prstGeom>
        </p:spPr>
      </p:pic>
      <p:pic>
        <p:nvPicPr>
          <p:cNvPr id="5" name="Imagem 4"/>
          <p:cNvPicPr>
            <a:picLocks noChangeAspect="1"/>
          </p:cNvPicPr>
          <p:nvPr/>
        </p:nvPicPr>
        <p:blipFill>
          <a:blip r:embed="rId5"/>
          <a:stretch>
            <a:fillRect/>
          </a:stretch>
        </p:blipFill>
        <p:spPr>
          <a:xfrm>
            <a:off x="5437084" y="1598531"/>
            <a:ext cx="6334523" cy="4488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4903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rma livre 6">
            <a:extLst>
              <a:ext uri="{FF2B5EF4-FFF2-40B4-BE49-F238E27FC236}">
                <a16:creationId xmlns:a16="http://schemas.microsoft.com/office/drawing/2014/main" xmlns="" id="{C98F4480-8749-4E48-82BB-3A0F2F311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8" name="Retângulo 77">
            <a:extLst>
              <a:ext uri="{FF2B5EF4-FFF2-40B4-BE49-F238E27FC236}">
                <a16:creationId xmlns:a16="http://schemas.microsoft.com/office/drawing/2014/main" xmlns="" id="{5249F694-12BA-47C4-9FF3-570372F3B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tângulo 81">
            <a:extLst>
              <a:ext uri="{FF2B5EF4-FFF2-40B4-BE49-F238E27FC236}">
                <a16:creationId xmlns:a16="http://schemas.microsoft.com/office/drawing/2014/main" xmlns=""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2399" y="152704"/>
            <a:ext cx="2608730" cy="1132361"/>
          </a:xfrm>
          <a:prstGeom prst="rect">
            <a:avLst/>
          </a:prstGeom>
        </p:spPr>
      </p:pic>
      <p:sp>
        <p:nvSpPr>
          <p:cNvPr id="12" name="Título 1">
            <a:extLst>
              <a:ext uri="{FF2B5EF4-FFF2-40B4-BE49-F238E27FC236}">
                <a16:creationId xmlns:a16="http://schemas.microsoft.com/office/drawing/2014/main" xmlns="" id="{B3CC9E7E-C8DB-4D73-80B6-C5D35AD7F081}"/>
              </a:ext>
            </a:extLst>
          </p:cNvPr>
          <p:cNvSpPr>
            <a:spLocks noGrp="1"/>
          </p:cNvSpPr>
          <p:nvPr>
            <p:ph type="title"/>
          </p:nvPr>
        </p:nvSpPr>
        <p:spPr>
          <a:xfrm>
            <a:off x="1053232" y="1735940"/>
            <a:ext cx="3681730" cy="3741405"/>
          </a:xfrm>
        </p:spPr>
        <p:txBody>
          <a:bodyPr vert="horz" lIns="91440" tIns="45720" rIns="91440" bIns="45720" rtlCol="0" anchor="t">
            <a:normAutofit fontScale="90000"/>
          </a:bodyPr>
          <a:lstStyle/>
          <a:p>
            <a:pPr algn="ctr"/>
            <a:r>
              <a:rPr lang="it-IT" sz="2400" cap="none" dirty="0">
                <a:latin typeface="Bahnschrift SemiBold" panose="020B0502040204020203" pitchFamily="34" charset="0"/>
              </a:rPr>
              <a:t>Marco è felice di vivere lì, immerso nella natura</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smtClean="0">
                <a:latin typeface="Bahnschrift SemiBold" panose="020B0502040204020203" pitchFamily="34" charset="0"/>
              </a:rPr>
              <a:t>Ogni </a:t>
            </a:r>
            <a:r>
              <a:rPr lang="it-IT" sz="2400" cap="none" dirty="0">
                <a:latin typeface="Bahnschrift SemiBold" panose="020B0502040204020203" pitchFamily="34" charset="0"/>
              </a:rPr>
              <a:t>mattina va in quel paesino per gustarsi un delizioso caffè al bar del signor Genaro</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smtClean="0">
                <a:latin typeface="Bahnschrift SemiBold" panose="020B0502040204020203" pitchFamily="34" charset="0"/>
              </a:rPr>
              <a:t>Il </a:t>
            </a:r>
            <a:r>
              <a:rPr lang="it-IT" sz="2400" cap="none" dirty="0">
                <a:latin typeface="Bahnschrift SemiBold" panose="020B0502040204020203" pitchFamily="34" charset="0"/>
              </a:rPr>
              <a:t>venerdì fa la spesa al mercato</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smtClean="0">
                <a:latin typeface="Bahnschrift SemiBold" panose="020B0502040204020203" pitchFamily="34" charset="0"/>
              </a:rPr>
              <a:t>La </a:t>
            </a:r>
            <a:r>
              <a:rPr lang="it-IT" sz="2400" cap="none" dirty="0">
                <a:latin typeface="Bahnschrift SemiBold" panose="020B0502040204020203" pitchFamily="34" charset="0"/>
              </a:rPr>
              <a:t>sua casa è vicina</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Non è lontana da lì.</a:t>
            </a:r>
            <a:endParaRPr lang="pt-BR" sz="2400" cap="none" dirty="0">
              <a:latin typeface="Bahnschrift SemiBold" panose="020B0502040204020203" pitchFamily="34" charset="0"/>
            </a:endParaRPr>
          </a:p>
        </p:txBody>
      </p:sp>
      <p:pic>
        <p:nvPicPr>
          <p:cNvPr id="8" name="Imagem 7"/>
          <p:cNvPicPr>
            <a:picLocks noChangeAspect="1"/>
          </p:cNvPicPr>
          <p:nvPr/>
        </p:nvPicPr>
        <p:blipFill>
          <a:blip r:embed="rId4"/>
          <a:stretch>
            <a:fillRect/>
          </a:stretch>
        </p:blipFill>
        <p:spPr>
          <a:xfrm>
            <a:off x="1014879" y="152704"/>
            <a:ext cx="2225233" cy="554784"/>
          </a:xfrm>
          <a:prstGeom prst="rect">
            <a:avLst/>
          </a:prstGeom>
        </p:spPr>
      </p:pic>
      <p:pic>
        <p:nvPicPr>
          <p:cNvPr id="5" name="Imagem 4"/>
          <p:cNvPicPr>
            <a:picLocks noChangeAspect="1"/>
          </p:cNvPicPr>
          <p:nvPr/>
        </p:nvPicPr>
        <p:blipFill>
          <a:blip r:embed="rId5"/>
          <a:stretch>
            <a:fillRect/>
          </a:stretch>
        </p:blipFill>
        <p:spPr>
          <a:xfrm>
            <a:off x="4734963" y="1597338"/>
            <a:ext cx="7006166" cy="4507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4762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rma livre 6">
            <a:extLst>
              <a:ext uri="{FF2B5EF4-FFF2-40B4-BE49-F238E27FC236}">
                <a16:creationId xmlns:a16="http://schemas.microsoft.com/office/drawing/2014/main" xmlns="" id="{C98F4480-8749-4E48-82BB-3A0F2F311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8" name="Retângulo 77">
            <a:extLst>
              <a:ext uri="{FF2B5EF4-FFF2-40B4-BE49-F238E27FC236}">
                <a16:creationId xmlns:a16="http://schemas.microsoft.com/office/drawing/2014/main" xmlns="" id="{5249F694-12BA-47C4-9FF3-570372F3B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tângulo 81">
            <a:extLst>
              <a:ext uri="{FF2B5EF4-FFF2-40B4-BE49-F238E27FC236}">
                <a16:creationId xmlns:a16="http://schemas.microsoft.com/office/drawing/2014/main" xmlns=""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131" y="152704"/>
            <a:ext cx="2608730" cy="1132361"/>
          </a:xfrm>
          <a:prstGeom prst="rect">
            <a:avLst/>
          </a:prstGeom>
        </p:spPr>
      </p:pic>
      <p:sp>
        <p:nvSpPr>
          <p:cNvPr id="12" name="Título 1">
            <a:extLst>
              <a:ext uri="{FF2B5EF4-FFF2-40B4-BE49-F238E27FC236}">
                <a16:creationId xmlns:a16="http://schemas.microsoft.com/office/drawing/2014/main" xmlns="" id="{B3CC9E7E-C8DB-4D73-80B6-C5D35AD7F081}"/>
              </a:ext>
            </a:extLst>
          </p:cNvPr>
          <p:cNvSpPr>
            <a:spLocks noGrp="1"/>
          </p:cNvSpPr>
          <p:nvPr>
            <p:ph type="title"/>
          </p:nvPr>
        </p:nvSpPr>
        <p:spPr>
          <a:xfrm>
            <a:off x="1049419" y="1285065"/>
            <a:ext cx="3822500" cy="3741405"/>
          </a:xfrm>
        </p:spPr>
        <p:txBody>
          <a:bodyPr vert="horz" lIns="91440" tIns="45720" rIns="91440" bIns="45720" rtlCol="0" anchor="t">
            <a:normAutofit fontScale="90000"/>
          </a:bodyPr>
          <a:lstStyle/>
          <a:p>
            <a:pPr algn="ctr"/>
            <a:r>
              <a:rPr lang="it-IT" sz="2400" cap="none" dirty="0">
                <a:latin typeface="Bahnschrift SemiBold" panose="020B0502040204020203" pitchFamily="34" charset="0"/>
              </a:rPr>
              <a:t>Oggi Marco farà una passeggiata diversa dal solito... </a:t>
            </a:r>
            <a:r>
              <a:rPr lang="it-IT" sz="2400" cap="none" dirty="0" smtClean="0">
                <a:latin typeface="Bahnschrift SemiBold" panose="020B0502040204020203" pitchFamily="34" charset="0"/>
              </a:rPr>
              <a:t>Intende  </a:t>
            </a:r>
            <a:r>
              <a:rPr lang="it-IT" sz="2400" cap="none" dirty="0">
                <a:latin typeface="Bahnschrift SemiBold" panose="020B0502040204020203" pitchFamily="34" charset="0"/>
              </a:rPr>
              <a:t>osservare la natura</a:t>
            </a:r>
            <a:r>
              <a:rPr lang="it-IT" sz="2400" cap="none" dirty="0" smtClean="0">
                <a:latin typeface="Bahnschrift SemiBold" panose="020B0502040204020203" pitchFamily="34" charset="0"/>
              </a:rPr>
              <a:t>,</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gli </a:t>
            </a:r>
            <a:r>
              <a:rPr lang="it-IT" sz="2400" cap="none" dirty="0">
                <a:latin typeface="Bahnschrift SemiBold" panose="020B0502040204020203" pitchFamily="34" charset="0"/>
              </a:rPr>
              <a:t>uccelli e gli animali.</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smtClean="0">
                <a:latin typeface="Bahnschrift SemiBold" panose="020B0502040204020203" pitchFamily="34" charset="0"/>
              </a:rPr>
              <a:t>Dopo un'ora</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 </a:t>
            </a:r>
            <a:r>
              <a:rPr lang="it-IT" sz="2400" cap="none" dirty="0">
                <a:latin typeface="Bahnschrift SemiBold" panose="020B0502040204020203" pitchFamily="34" charset="0"/>
              </a:rPr>
              <a:t>torna a casa.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smtClean="0">
                <a:latin typeface="Bahnschrift SemiBold" panose="020B0502040204020203" pitchFamily="34" charset="0"/>
              </a:rPr>
              <a:t>È </a:t>
            </a:r>
            <a:r>
              <a:rPr lang="it-IT" sz="2400" cap="none" dirty="0">
                <a:latin typeface="Bahnschrift SemiBold" panose="020B0502040204020203" pitchFamily="34" charset="0"/>
              </a:rPr>
              <a:t>molto stanco e sudato</a:t>
            </a:r>
            <a:r>
              <a:rPr lang="it-IT" sz="2400" cap="none" dirty="0" smtClean="0">
                <a:latin typeface="Bahnschrift SemiBold" panose="020B0502040204020203" pitchFamily="34" charset="0"/>
              </a:rPr>
              <a:t>. </a:t>
            </a:r>
            <a:r>
              <a:rPr lang="it-IT" sz="2400" cap="none" dirty="0">
                <a:latin typeface="Bahnschrift SemiBold" panose="020B0502040204020203" pitchFamily="34" charset="0"/>
              </a:rPr>
              <a:t>È stato un ottimo esercizio.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a:latin typeface="Bahnschrift SemiBold" panose="020B0502040204020203" pitchFamily="34" charset="0"/>
              </a:rPr>
              <a:t/>
            </a:r>
            <a:br>
              <a:rPr lang="it-IT" sz="2400" cap="none" dirty="0">
                <a:latin typeface="Bahnschrift SemiBold" panose="020B0502040204020203" pitchFamily="34" charset="0"/>
              </a:rPr>
            </a:br>
            <a:r>
              <a:rPr lang="it-IT" sz="2400" cap="none" dirty="0" smtClean="0">
                <a:latin typeface="Bahnschrift SemiBold" panose="020B0502040204020203" pitchFamily="34" charset="0"/>
              </a:rPr>
              <a:t>Camminare </a:t>
            </a:r>
            <a:r>
              <a:rPr lang="it-IT" sz="2400" cap="none" dirty="0">
                <a:latin typeface="Bahnschrift SemiBold" panose="020B0502040204020203" pitchFamily="34" charset="0"/>
              </a:rPr>
              <a:t>al mattino presto fa bene </a:t>
            </a:r>
            <a:r>
              <a:rPr lang="it-IT" sz="2400" cap="none" dirty="0" smtClean="0">
                <a:latin typeface="Bahnschrift SemiBold" panose="020B0502040204020203" pitchFamily="34" charset="0"/>
              </a:rPr>
              <a:t/>
            </a:r>
            <a:br>
              <a:rPr lang="it-IT" sz="2400" cap="none" dirty="0" smtClean="0">
                <a:latin typeface="Bahnschrift SemiBold" panose="020B0502040204020203" pitchFamily="34" charset="0"/>
              </a:rPr>
            </a:br>
            <a:r>
              <a:rPr lang="it-IT" sz="2400" cap="none" dirty="0" smtClean="0">
                <a:latin typeface="Bahnschrift SemiBold" panose="020B0502040204020203" pitchFamily="34" charset="0"/>
              </a:rPr>
              <a:t>alla </a:t>
            </a:r>
            <a:r>
              <a:rPr lang="it-IT" sz="2400" cap="none" dirty="0">
                <a:latin typeface="Bahnschrift SemiBold" panose="020B0502040204020203" pitchFamily="34" charset="0"/>
              </a:rPr>
              <a:t>salute.</a:t>
            </a:r>
            <a:endParaRPr lang="pt-BR" sz="2400" cap="none" dirty="0">
              <a:latin typeface="Bahnschrift SemiBold" panose="020B0502040204020203" pitchFamily="34" charset="0"/>
            </a:endParaRPr>
          </a:p>
        </p:txBody>
      </p:sp>
      <p:pic>
        <p:nvPicPr>
          <p:cNvPr id="8" name="Imagem 7"/>
          <p:cNvPicPr>
            <a:picLocks noChangeAspect="1"/>
          </p:cNvPicPr>
          <p:nvPr/>
        </p:nvPicPr>
        <p:blipFill>
          <a:blip r:embed="rId4"/>
          <a:stretch>
            <a:fillRect/>
          </a:stretch>
        </p:blipFill>
        <p:spPr>
          <a:xfrm>
            <a:off x="1014879" y="152704"/>
            <a:ext cx="2225233" cy="554784"/>
          </a:xfrm>
          <a:prstGeom prst="rect">
            <a:avLst/>
          </a:prstGeom>
        </p:spPr>
      </p:pic>
      <p:pic>
        <p:nvPicPr>
          <p:cNvPr id="4" name="Imagem 3"/>
          <p:cNvPicPr>
            <a:picLocks noChangeAspect="1"/>
          </p:cNvPicPr>
          <p:nvPr/>
        </p:nvPicPr>
        <p:blipFill>
          <a:blip r:embed="rId5"/>
          <a:stretch>
            <a:fillRect/>
          </a:stretch>
        </p:blipFill>
        <p:spPr>
          <a:xfrm>
            <a:off x="5144155" y="1557194"/>
            <a:ext cx="6670706" cy="4447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5174870"/>
      </p:ext>
    </p:extLst>
  </p:cSld>
  <p:clrMapOvr>
    <a:masterClrMapping/>
  </p:clrMapOvr>
  <p:timing>
    <p:tnLst>
      <p:par>
        <p:cTn id="1" dur="indefinite" restart="never" nodeType="tmRoot"/>
      </p:par>
    </p:tnLst>
  </p:timing>
</p:sld>
</file>

<file path=ppt/theme/theme1.xml><?xml version="1.0" encoding="utf-8"?>
<a:theme xmlns:a="http://schemas.openxmlformats.org/drawingml/2006/main" name="Selo">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3B9E78-595F-41AA-B8FF-1657B24A64F3}">
  <ds:schemaRefs>
    <ds:schemaRef ds:uri="http://schemas.microsoft.com/office/2006/metadata/properties"/>
    <ds:schemaRef ds:uri="71af3243-3dd4-4a8d-8c0d-dd76da1f02a5"/>
    <ds:schemaRef ds:uri="16c05727-aa75-4e4a-9b5f-8a80a1165891"/>
    <ds:schemaRef ds:uri="http://purl.org/dc/elements/1.1/"/>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AED409D-D761-44D8-8125-D888C04D1BDB}">
  <ds:schemaRefs>
    <ds:schemaRef ds:uri="http://schemas.microsoft.com/sharepoint/v3/contenttype/forms"/>
  </ds:schemaRefs>
</ds:datastoreItem>
</file>

<file path=customXml/itemProps3.xml><?xml version="1.0" encoding="utf-8"?>
<ds:datastoreItem xmlns:ds="http://schemas.openxmlformats.org/officeDocument/2006/customXml" ds:itemID="{BC64FCEF-5D02-4451-89DD-C5055544A8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Design de selo de creche</Template>
  <TotalTime>0</TotalTime>
  <Words>102</Words>
  <Application>Microsoft Office PowerPoint</Application>
  <PresentationFormat>Widescreen</PresentationFormat>
  <Paragraphs>24</Paragraphs>
  <Slides>11</Slides>
  <Notes>11</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11</vt:i4>
      </vt:variant>
    </vt:vector>
  </HeadingPairs>
  <TitlesOfParts>
    <vt:vector size="19" baseType="lpstr">
      <vt:lpstr>Arial</vt:lpstr>
      <vt:lpstr>Bahnschrift</vt:lpstr>
      <vt:lpstr>Bahnschrift SemiBold</vt:lpstr>
      <vt:lpstr>Bauhaus 93</vt:lpstr>
      <vt:lpstr>Calibri</vt:lpstr>
      <vt:lpstr>Gill Sans MT</vt:lpstr>
      <vt:lpstr>Impact</vt:lpstr>
      <vt:lpstr>Selo</vt:lpstr>
      <vt:lpstr>La vitta  di Marco</vt:lpstr>
      <vt:lpstr>Marco è un insegnante di scuola elementare.  Lui vive in una piccola casa perché è single.  La sua casa è in Campagna.  Davante alla casa  c’è una strada. </vt:lpstr>
      <vt:lpstr> Nei fine settimana e durante le vacanze scolastiche, quando non c'è scuola, si alza presto.  Quando si sveglia,  la prima cosa che fa  è aprire la finestra.  Per ammirare lo splendido panorama  della campagna.  </vt:lpstr>
      <vt:lpstr>Poi, guarda il cielo azzurro e il sole all'orizzonte, oltre le montagne.  È una giornata calda... il sole è cocente.  Ma la giornata è meravigliosa, con gli uccelli che cantano  tra gli alberi...  e tanto verde.      </vt:lpstr>
      <vt:lpstr>Marco fa colazione.  Beve un caffè. Mangia pane.  Così, si cambia d'abito, indossa delle scarpe  da ginnastica ed  esce di casa per  una passeggiata.  Cammina sulla strada. La strada è lunga  e tranquilla.  </vt:lpstr>
      <vt:lpstr>Marco cammina al  fianco del suo  cane "Duce".  Marco vede gli alberi. Vedi Fiori ...  Ascolta il vento che soffia lentamente attraverso i campi.  Lui cammina piano. È calmo. È felice. </vt:lpstr>
      <vt:lpstr>Dopo aver camminato per un po', Marco vede un piccolo villaggio.   Le case sono molto antiche e si trovano su una collina.  Si può vedere il campanile di una piccola chiesa.   La campana suona...  La comunità è bellissima e accogliente.</vt:lpstr>
      <vt:lpstr>Marco è felice di vivere lì, immerso nella natura.  Ogni mattina va in quel paesino per gustarsi un delizioso caffè al bar del signor Genaro.  Il venerdì fa la spesa al mercato.  La sua casa è vicina... Non è lontana da lì.</vt:lpstr>
      <vt:lpstr>Oggi Marco farà una passeggiata diversa dal solito... Intende  osservare la natura, gli uccelli e gli animali.  Dopo un'ora  torna a casa.   È molto stanco e sudato. È stato un ottimo esercizio.   Camminare al mattino presto fa bene  alla salute.</vt:lpstr>
      <vt:lpstr>Ora è il momento di fare una doccia, indossare  abiti puliti e preparare  il pranzo. Marco pranzerà da solo... come sempre.  Userà la giornata per studiare un po‘...  e rilassarsi... magari guardando una bella  partita di calcio.  </vt:lpstr>
      <vt:lpstr>Marco è un tifoso  del Milan... la sua  squadra del cuore.  Senza dubbio,  Marco piace il suo stile di vita.  È felice e gli piace  stare da solo nel  suo tempo libero.  Perché la vita è breve... vivila!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2026-04-28T13:25:05Z</dcterms:created>
  <dcterms:modified xsi:type="dcterms:W3CDTF">2026-05-19T14:15:59Z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