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</p:sldMasterIdLst>
  <p:sldIdLst>
    <p:sldId id="268" r:id="rId2"/>
    <p:sldId id="269" r:id="rId3"/>
    <p:sldId id="270" r:id="rId4"/>
    <p:sldId id="27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0" autoAdjust="0"/>
  </p:normalViewPr>
  <p:slideViewPr>
    <p:cSldViewPr snapToGrid="0">
      <p:cViewPr varScale="1">
        <p:scale>
          <a:sx n="64" d="100"/>
          <a:sy n="64" d="100"/>
        </p:scale>
        <p:origin x="9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15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6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3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8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02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1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6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9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8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0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1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ixaDeTexto 7"/>
          <p:cNvSpPr txBox="1"/>
          <p:nvPr/>
        </p:nvSpPr>
        <p:spPr>
          <a:xfrm>
            <a:off x="1192306" y="1753442"/>
            <a:ext cx="10940970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Sono </a:t>
            </a:r>
            <a:r>
              <a:rPr lang="pt-BR" dirty="0" err="1"/>
              <a:t>separato</a:t>
            </a:r>
            <a:r>
              <a:rPr lang="pt-BR" dirty="0"/>
              <a:t> da </a:t>
            </a:r>
            <a:r>
              <a:rPr lang="pt-BR" dirty="0" err="1"/>
              <a:t>circa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anno</a:t>
            </a:r>
            <a:r>
              <a:rPr lang="pt-BR" dirty="0"/>
              <a:t>. Laura, </a:t>
            </a:r>
            <a:r>
              <a:rPr lang="pt-BR" dirty="0" err="1"/>
              <a:t>la</a:t>
            </a:r>
            <a:r>
              <a:rPr lang="pt-BR" dirty="0"/>
              <a:t> mia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moglie</a:t>
            </a:r>
            <a:r>
              <a:rPr lang="pt-BR" dirty="0"/>
              <a:t> </a:t>
            </a:r>
            <a:r>
              <a:rPr lang="pt-BR" dirty="0" err="1"/>
              <a:t>che</a:t>
            </a:r>
            <a:r>
              <a:rPr lang="pt-BR" dirty="0"/>
              <a:t> ha </a:t>
            </a:r>
            <a:r>
              <a:rPr lang="pt-BR" dirty="0" err="1"/>
              <a:t>voluto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separazione</a:t>
            </a:r>
            <a:r>
              <a:rPr lang="pt-BR" dirty="0"/>
              <a:t>, ha </a:t>
            </a:r>
            <a:r>
              <a:rPr lang="pt-BR" dirty="0" err="1"/>
              <a:t>un’altra</a:t>
            </a:r>
            <a:r>
              <a:rPr lang="pt-BR" dirty="0"/>
              <a:t> </a:t>
            </a:r>
            <a:r>
              <a:rPr lang="pt-BR" dirty="0" err="1"/>
              <a:t>relazione</a:t>
            </a:r>
            <a:r>
              <a:rPr lang="pt-BR" dirty="0"/>
              <a:t>, </a:t>
            </a:r>
            <a:r>
              <a:rPr lang="pt-BR" dirty="0" err="1"/>
              <a:t>ma</a:t>
            </a:r>
            <a:r>
              <a:rPr lang="pt-BR" dirty="0"/>
              <a:t> </a:t>
            </a:r>
            <a:r>
              <a:rPr lang="pt-BR" dirty="0" err="1"/>
              <a:t>è</a:t>
            </a:r>
            <a:r>
              <a:rPr lang="pt-BR" dirty="0"/>
              <a:t> </a:t>
            </a:r>
            <a:r>
              <a:rPr lang="pt-BR" dirty="0" err="1"/>
              <a:t>quella</a:t>
            </a:r>
            <a:r>
              <a:rPr lang="pt-BR" dirty="0"/>
              <a:t> a </a:t>
            </a:r>
            <a:r>
              <a:rPr lang="pt-BR" dirty="0" err="1"/>
              <a:t>cui</a:t>
            </a:r>
            <a:r>
              <a:rPr lang="pt-BR" dirty="0"/>
              <a:t> </a:t>
            </a:r>
            <a:r>
              <a:rPr lang="pt-BR" dirty="0" err="1"/>
              <a:t>il</a:t>
            </a:r>
            <a:r>
              <a:rPr lang="pt-BR" dirty="0"/>
              <a:t> </a:t>
            </a:r>
            <a:r>
              <a:rPr lang="pt-BR" dirty="0" err="1"/>
              <a:t>tribunale</a:t>
            </a:r>
            <a:r>
              <a:rPr lang="pt-BR" dirty="0"/>
              <a:t> ha dato i </a:t>
            </a:r>
            <a:r>
              <a:rPr lang="pt-BR" dirty="0" err="1"/>
              <a:t>figli</a:t>
            </a:r>
            <a:r>
              <a:rPr lang="pt-BR" dirty="0"/>
              <a:t> e </a:t>
            </a:r>
            <a:r>
              <a:rPr lang="pt-BR" dirty="0" err="1"/>
              <a:t>la</a:t>
            </a:r>
            <a:r>
              <a:rPr lang="pt-BR" dirty="0"/>
              <a:t> casa </a:t>
            </a:r>
            <a:r>
              <a:rPr lang="pt-BR" dirty="0" err="1"/>
              <a:t>di</a:t>
            </a:r>
            <a:r>
              <a:rPr lang="pt-BR" dirty="0"/>
              <a:t> </a:t>
            </a:r>
            <a:r>
              <a:rPr lang="pt-BR" dirty="0" err="1"/>
              <a:t>famiglia</a:t>
            </a:r>
            <a:r>
              <a:rPr lang="pt-BR" dirty="0"/>
              <a:t>, </a:t>
            </a:r>
            <a:r>
              <a:rPr lang="pt-BR" dirty="0" err="1"/>
              <a:t>oltre</a:t>
            </a:r>
            <a:r>
              <a:rPr lang="pt-BR" dirty="0"/>
              <a:t> a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assegno</a:t>
            </a:r>
            <a:r>
              <a:rPr lang="pt-BR" dirty="0"/>
              <a:t> </a:t>
            </a:r>
            <a:r>
              <a:rPr lang="pt-BR" dirty="0" err="1"/>
              <a:t>di</a:t>
            </a:r>
            <a:r>
              <a:rPr lang="pt-BR" dirty="0"/>
              <a:t> </a:t>
            </a:r>
            <a:r>
              <a:rPr lang="pt-BR" dirty="0" err="1"/>
              <a:t>mantenimento</a:t>
            </a:r>
            <a:r>
              <a:rPr lang="pt-BR" dirty="0"/>
              <a:t> per Lei e per i </a:t>
            </a:r>
            <a:r>
              <a:rPr lang="pt-BR" dirty="0" err="1"/>
              <a:t>figli</a:t>
            </a:r>
            <a:r>
              <a:rPr lang="pt-BR" dirty="0"/>
              <a:t>, </a:t>
            </a:r>
            <a:r>
              <a:rPr lang="pt-BR" dirty="0" err="1"/>
              <a:t>perchè</a:t>
            </a:r>
            <a:r>
              <a:rPr lang="pt-BR" dirty="0"/>
              <a:t> deve </a:t>
            </a:r>
            <a:r>
              <a:rPr lang="pt-BR" dirty="0" err="1"/>
              <a:t>mantenere</a:t>
            </a:r>
            <a:r>
              <a:rPr lang="pt-BR" dirty="0"/>
              <a:t> </a:t>
            </a:r>
            <a:r>
              <a:rPr lang="pt-BR" dirty="0" err="1"/>
              <a:t>lo</a:t>
            </a:r>
            <a:r>
              <a:rPr lang="pt-BR" dirty="0"/>
              <a:t> </a:t>
            </a:r>
            <a:r>
              <a:rPr lang="pt-BR" dirty="0" err="1"/>
              <a:t>stesso</a:t>
            </a:r>
            <a:r>
              <a:rPr lang="pt-BR" dirty="0"/>
              <a:t> </a:t>
            </a:r>
            <a:r>
              <a:rPr lang="pt-BR" dirty="0" err="1"/>
              <a:t>tenore</a:t>
            </a:r>
            <a:r>
              <a:rPr lang="pt-BR" dirty="0"/>
              <a:t> </a:t>
            </a:r>
            <a:r>
              <a:rPr lang="pt-BR" dirty="0" err="1"/>
              <a:t>di</a:t>
            </a:r>
            <a:r>
              <a:rPr lang="pt-BR" dirty="0"/>
              <a:t> </a:t>
            </a:r>
            <a:r>
              <a:rPr lang="pt-BR" dirty="0" err="1"/>
              <a:t>vita</a:t>
            </a:r>
            <a:r>
              <a:rPr lang="pt-BR" dirty="0"/>
              <a:t> </a:t>
            </a:r>
            <a:r>
              <a:rPr lang="pt-BR" dirty="0" err="1"/>
              <a:t>che</a:t>
            </a:r>
            <a:r>
              <a:rPr lang="pt-BR" dirty="0"/>
              <a:t> </a:t>
            </a:r>
            <a:r>
              <a:rPr lang="pt-BR" dirty="0" err="1"/>
              <a:t>aveva</a:t>
            </a:r>
            <a:r>
              <a:rPr lang="pt-BR" dirty="0"/>
              <a:t> prima dela </a:t>
            </a:r>
            <a:r>
              <a:rPr lang="pt-BR" dirty="0" err="1"/>
              <a:t>separazione</a:t>
            </a:r>
            <a:r>
              <a:rPr lang="pt-BR" dirty="0"/>
              <a:t>. La </a:t>
            </a:r>
            <a:r>
              <a:rPr lang="pt-BR" dirty="0" err="1"/>
              <a:t>legge</a:t>
            </a:r>
            <a:r>
              <a:rPr lang="pt-BR" dirty="0"/>
              <a:t> </a:t>
            </a:r>
            <a:r>
              <a:rPr lang="pt-BR" dirty="0" err="1"/>
              <a:t>favorisce</a:t>
            </a:r>
            <a:r>
              <a:rPr lang="pt-BR" dirty="0"/>
              <a:t> sempre </a:t>
            </a:r>
            <a:r>
              <a:rPr lang="pt-BR" dirty="0" err="1"/>
              <a:t>le</a:t>
            </a:r>
            <a:r>
              <a:rPr lang="pt-BR" dirty="0"/>
              <a:t> </a:t>
            </a:r>
            <a:r>
              <a:rPr lang="pt-BR" dirty="0" err="1"/>
              <a:t>donne</a:t>
            </a:r>
            <a:r>
              <a:rPr lang="pt-BR" dirty="0"/>
              <a:t>: i </a:t>
            </a:r>
            <a:r>
              <a:rPr lang="pt-BR" dirty="0" err="1"/>
              <a:t>figli</a:t>
            </a:r>
            <a:r>
              <a:rPr lang="pt-BR" dirty="0"/>
              <a:t> </a:t>
            </a:r>
            <a:r>
              <a:rPr lang="pt-BR" dirty="0" err="1"/>
              <a:t>restano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madre </a:t>
            </a:r>
            <a:r>
              <a:rPr lang="pt-BR" dirty="0" err="1"/>
              <a:t>nel</a:t>
            </a:r>
            <a:r>
              <a:rPr lang="pt-BR" dirty="0"/>
              <a:t> 99% dei </a:t>
            </a:r>
            <a:r>
              <a:rPr lang="pt-BR" dirty="0" err="1"/>
              <a:t>casi</a:t>
            </a:r>
            <a:r>
              <a:rPr lang="pt-BR" dirty="0"/>
              <a:t> e chi ha i </a:t>
            </a:r>
            <a:r>
              <a:rPr lang="pt-BR" dirty="0" err="1"/>
              <a:t>figli</a:t>
            </a:r>
            <a:r>
              <a:rPr lang="pt-BR" dirty="0"/>
              <a:t>, </a:t>
            </a:r>
            <a:r>
              <a:rPr lang="pt-BR" dirty="0" err="1"/>
              <a:t>mantiene</a:t>
            </a:r>
            <a:r>
              <a:rPr lang="pt-BR" dirty="0"/>
              <a:t> </a:t>
            </a:r>
            <a:r>
              <a:rPr lang="pt-BR" dirty="0" err="1"/>
              <a:t>anche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casa </a:t>
            </a:r>
            <a:r>
              <a:rPr lang="pt-BR" dirty="0" err="1"/>
              <a:t>di</a:t>
            </a:r>
            <a:r>
              <a:rPr lang="pt-BR" dirty="0"/>
              <a:t> </a:t>
            </a:r>
            <a:r>
              <a:rPr lang="pt-BR" dirty="0" err="1"/>
              <a:t>famiglia</a:t>
            </a:r>
            <a:r>
              <a:rPr lang="pt-BR" dirty="0"/>
              <a:t>. Ed </a:t>
            </a:r>
            <a:r>
              <a:rPr lang="pt-BR" dirty="0" err="1"/>
              <a:t>io</a:t>
            </a:r>
            <a:r>
              <a:rPr lang="pt-BR" dirty="0"/>
              <a:t> a 42 </a:t>
            </a:r>
            <a:r>
              <a:rPr lang="pt-BR" dirty="0" err="1"/>
              <a:t>anni</a:t>
            </a:r>
            <a:r>
              <a:rPr lang="pt-BR" dirty="0"/>
              <a:t>, sono </a:t>
            </a:r>
            <a:r>
              <a:rPr lang="pt-BR" dirty="0" err="1"/>
              <a:t>dovuto</a:t>
            </a:r>
            <a:r>
              <a:rPr lang="pt-BR" dirty="0"/>
              <a:t> </a:t>
            </a:r>
            <a:r>
              <a:rPr lang="pt-BR" dirty="0" err="1"/>
              <a:t>tornare</a:t>
            </a:r>
            <a:r>
              <a:rPr lang="pt-BR" dirty="0"/>
              <a:t> a </a:t>
            </a:r>
            <a:r>
              <a:rPr lang="pt-BR" dirty="0" err="1"/>
              <a:t>vivere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mia madre, </a:t>
            </a:r>
            <a:r>
              <a:rPr lang="pt-BR" dirty="0" err="1"/>
              <a:t>perchè</a:t>
            </a:r>
            <a:r>
              <a:rPr lang="pt-BR" dirty="0"/>
              <a:t> no </a:t>
            </a:r>
            <a:r>
              <a:rPr lang="pt-BR" dirty="0" err="1"/>
              <a:t>ce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faccio</a:t>
            </a:r>
            <a:r>
              <a:rPr lang="pt-BR" dirty="0"/>
              <a:t> a </a:t>
            </a:r>
            <a:r>
              <a:rPr lang="pt-BR" dirty="0" err="1"/>
              <a:t>pagare</a:t>
            </a:r>
            <a:r>
              <a:rPr lang="pt-BR" dirty="0"/>
              <a:t> </a:t>
            </a:r>
            <a:r>
              <a:rPr lang="pt-BR" dirty="0" err="1"/>
              <a:t>anche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affito</a:t>
            </a:r>
            <a:r>
              <a:rPr lang="pt-BR" dirty="0"/>
              <a:t>! </a:t>
            </a:r>
            <a:r>
              <a:rPr lang="pt-BR" dirty="0" err="1"/>
              <a:t>Sarà</a:t>
            </a:r>
            <a:r>
              <a:rPr lang="pt-BR" dirty="0"/>
              <a:t> </a:t>
            </a:r>
            <a:r>
              <a:rPr lang="pt-BR" dirty="0" err="1"/>
              <a:t>stato</a:t>
            </a:r>
            <a:r>
              <a:rPr lang="pt-BR" dirty="0"/>
              <a:t> </a:t>
            </a:r>
            <a:r>
              <a:rPr lang="pt-BR" dirty="0" err="1"/>
              <a:t>brutto</a:t>
            </a:r>
            <a:r>
              <a:rPr lang="pt-BR" dirty="0"/>
              <a:t> prima, quando </a:t>
            </a:r>
            <a:r>
              <a:rPr lang="pt-BR" dirty="0" err="1"/>
              <a:t>le</a:t>
            </a:r>
            <a:r>
              <a:rPr lang="pt-BR" dirty="0"/>
              <a:t> </a:t>
            </a:r>
            <a:r>
              <a:rPr lang="pt-BR" dirty="0" err="1"/>
              <a:t>donne</a:t>
            </a:r>
            <a:r>
              <a:rPr lang="pt-BR" dirty="0"/>
              <a:t> </a:t>
            </a:r>
            <a:r>
              <a:rPr lang="pt-BR" dirty="0" err="1"/>
              <a:t>erano</a:t>
            </a:r>
            <a:r>
              <a:rPr lang="pt-BR" dirty="0"/>
              <a:t> </a:t>
            </a:r>
            <a:r>
              <a:rPr lang="pt-BR" dirty="0" err="1"/>
              <a:t>schiave</a:t>
            </a:r>
            <a:r>
              <a:rPr lang="pt-BR" dirty="0"/>
              <a:t> dei </a:t>
            </a:r>
            <a:r>
              <a:rPr lang="pt-BR" dirty="0" err="1"/>
              <a:t>mariti</a:t>
            </a:r>
            <a:r>
              <a:rPr lang="pt-BR" dirty="0"/>
              <a:t>, </a:t>
            </a:r>
            <a:r>
              <a:rPr lang="pt-BR" dirty="0" err="1"/>
              <a:t>di</a:t>
            </a:r>
            <a:r>
              <a:rPr lang="pt-BR" dirty="0"/>
              <a:t> </a:t>
            </a:r>
            <a:r>
              <a:rPr lang="pt-BR" dirty="0" err="1"/>
              <a:t>cui</a:t>
            </a:r>
            <a:r>
              <a:rPr lang="pt-BR" dirty="0"/>
              <a:t> </a:t>
            </a:r>
            <a:r>
              <a:rPr lang="pt-BR" dirty="0" err="1"/>
              <a:t>spesso</a:t>
            </a:r>
            <a:r>
              <a:rPr lang="pt-BR" dirty="0"/>
              <a:t> </a:t>
            </a:r>
            <a:r>
              <a:rPr lang="pt-BR" dirty="0" err="1"/>
              <a:t>avevano</a:t>
            </a:r>
            <a:r>
              <a:rPr lang="pt-BR" dirty="0"/>
              <a:t>  </a:t>
            </a:r>
            <a:r>
              <a:rPr lang="pt-BR" dirty="0" err="1"/>
              <a:t>anche</a:t>
            </a:r>
            <a:r>
              <a:rPr lang="pt-BR" dirty="0"/>
              <a:t> </a:t>
            </a:r>
            <a:r>
              <a:rPr lang="pt-BR" dirty="0" err="1"/>
              <a:t>paura</a:t>
            </a:r>
            <a:r>
              <a:rPr lang="pt-BR" dirty="0"/>
              <a:t>, </a:t>
            </a:r>
            <a:r>
              <a:rPr lang="pt-BR" dirty="0" err="1"/>
              <a:t>ma</a:t>
            </a:r>
            <a:r>
              <a:rPr lang="pt-BR" dirty="0"/>
              <a:t> ora </a:t>
            </a:r>
            <a:r>
              <a:rPr lang="pt-BR" dirty="0" err="1"/>
              <a:t>siamo</a:t>
            </a:r>
            <a:r>
              <a:rPr lang="pt-BR" dirty="0"/>
              <a:t> </a:t>
            </a:r>
            <a:r>
              <a:rPr lang="pt-BR" dirty="0" err="1"/>
              <a:t>all’oposto</a:t>
            </a:r>
            <a:r>
              <a:rPr lang="pt-BR" dirty="0"/>
              <a:t> ... Via, </a:t>
            </a:r>
            <a:r>
              <a:rPr lang="pt-BR" dirty="0" err="1"/>
              <a:t>è</a:t>
            </a:r>
            <a:r>
              <a:rPr lang="pt-BR" dirty="0"/>
              <a:t> incredibile.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3944781" y="893238"/>
            <a:ext cx="542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TRENTA</a:t>
            </a:r>
          </a:p>
          <a:p>
            <a:pPr algn="ctr"/>
            <a:r>
              <a:rPr lang="pt-BR" b="1" dirty="0"/>
              <a:t>LEZIONE - INTERVISTA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1753442"/>
            <a:ext cx="105673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Giovanni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4143059"/>
            <a:ext cx="105673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chemeClr val="bg1"/>
                </a:solidFill>
              </a:rPr>
              <a:t>Andre</a:t>
            </a:r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192306" y="4143059"/>
            <a:ext cx="10940970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err="1"/>
              <a:t>Io</a:t>
            </a:r>
            <a:r>
              <a:rPr lang="pt-BR" dirty="0"/>
              <a:t> e </a:t>
            </a:r>
            <a:r>
              <a:rPr lang="pt-BR" dirty="0" err="1"/>
              <a:t>la</a:t>
            </a:r>
            <a:r>
              <a:rPr lang="pt-BR" dirty="0"/>
              <a:t> mia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moglie</a:t>
            </a:r>
            <a:r>
              <a:rPr lang="pt-BR" dirty="0"/>
              <a:t> </a:t>
            </a:r>
            <a:r>
              <a:rPr lang="pt-BR" dirty="0" err="1"/>
              <a:t>ci</a:t>
            </a:r>
            <a:r>
              <a:rPr lang="pt-BR" dirty="0"/>
              <a:t> </a:t>
            </a:r>
            <a:r>
              <a:rPr lang="pt-BR" dirty="0" err="1"/>
              <a:t>siamo</a:t>
            </a:r>
            <a:r>
              <a:rPr lang="pt-BR" dirty="0"/>
              <a:t> </a:t>
            </a:r>
            <a:r>
              <a:rPr lang="pt-BR" dirty="0" err="1"/>
              <a:t>separati</a:t>
            </a:r>
            <a:r>
              <a:rPr lang="pt-BR" dirty="0"/>
              <a:t> </a:t>
            </a:r>
            <a:r>
              <a:rPr lang="pt-BR" dirty="0" err="1"/>
              <a:t>due</a:t>
            </a:r>
            <a:r>
              <a:rPr lang="pt-BR" dirty="0"/>
              <a:t> </a:t>
            </a:r>
            <a:r>
              <a:rPr lang="pt-BR" dirty="0" err="1"/>
              <a:t>anni</a:t>
            </a:r>
            <a:r>
              <a:rPr lang="pt-BR" dirty="0"/>
              <a:t> </a:t>
            </a:r>
            <a:r>
              <a:rPr lang="pt-BR" dirty="0" err="1"/>
              <a:t>fa</a:t>
            </a:r>
            <a:r>
              <a:rPr lang="pt-BR" dirty="0"/>
              <a:t>, i </a:t>
            </a:r>
            <a:r>
              <a:rPr lang="pt-BR" dirty="0" err="1"/>
              <a:t>nostri</a:t>
            </a:r>
            <a:r>
              <a:rPr lang="pt-BR" dirty="0"/>
              <a:t> </a:t>
            </a:r>
            <a:r>
              <a:rPr lang="pt-BR" b="1" dirty="0" err="1">
                <a:solidFill>
                  <a:srgbClr val="FF0000"/>
                </a:solidFill>
              </a:rPr>
              <a:t>due</a:t>
            </a:r>
            <a:r>
              <a:rPr lang="pt-BR" dirty="0"/>
              <a:t> </a:t>
            </a:r>
            <a:r>
              <a:rPr lang="pt-BR" dirty="0" err="1"/>
              <a:t>figli</a:t>
            </a:r>
            <a:r>
              <a:rPr lang="pt-BR" dirty="0"/>
              <a:t> </a:t>
            </a:r>
            <a:r>
              <a:rPr lang="pt-BR" dirty="0" err="1"/>
              <a:t>avevano</a:t>
            </a:r>
            <a:r>
              <a:rPr lang="pt-BR" dirty="0"/>
              <a:t> 9 e 6 </a:t>
            </a:r>
            <a:r>
              <a:rPr lang="pt-BR" dirty="0" err="1"/>
              <a:t>anni</a:t>
            </a:r>
            <a:r>
              <a:rPr lang="pt-BR" dirty="0"/>
              <a:t> e naturalmente sono </a:t>
            </a:r>
            <a:r>
              <a:rPr lang="pt-BR" dirty="0" err="1"/>
              <a:t>rimasti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madre </a:t>
            </a:r>
            <a:r>
              <a:rPr lang="pt-BR" b="1" dirty="0" err="1">
                <a:solidFill>
                  <a:srgbClr val="FF0000"/>
                </a:solidFill>
              </a:rPr>
              <a:t>ma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 err="1"/>
              <a:t>abbiamo</a:t>
            </a:r>
            <a:r>
              <a:rPr lang="pt-BR" dirty="0"/>
              <a:t> </a:t>
            </a:r>
            <a:r>
              <a:rPr lang="pt-BR" dirty="0" err="1"/>
              <a:t>deciso</a:t>
            </a:r>
            <a:r>
              <a:rPr lang="pt-BR" dirty="0"/>
              <a:t> per </a:t>
            </a:r>
            <a:r>
              <a:rPr lang="pt-BR" dirty="0" err="1"/>
              <a:t>l’affidamento</a:t>
            </a:r>
            <a:r>
              <a:rPr lang="pt-BR" dirty="0"/>
              <a:t> </a:t>
            </a:r>
            <a:r>
              <a:rPr lang="pt-BR" dirty="0" err="1"/>
              <a:t>condiviso</a:t>
            </a:r>
            <a:r>
              <a:rPr lang="pt-BR" dirty="0"/>
              <a:t>: i </a:t>
            </a:r>
            <a:r>
              <a:rPr lang="pt-BR" dirty="0" err="1"/>
              <a:t>figli</a:t>
            </a:r>
            <a:r>
              <a:rPr lang="pt-BR" dirty="0"/>
              <a:t> </a:t>
            </a:r>
            <a:r>
              <a:rPr lang="pt-BR" dirty="0" err="1"/>
              <a:t>vivono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lei </a:t>
            </a:r>
            <a:r>
              <a:rPr lang="pt-BR" b="1" dirty="0" err="1">
                <a:solidFill>
                  <a:srgbClr val="FF0000"/>
                </a:solidFill>
              </a:rPr>
              <a:t>ma</a:t>
            </a:r>
            <a:r>
              <a:rPr lang="pt-BR" dirty="0"/>
              <a:t> posso </a:t>
            </a:r>
            <a:r>
              <a:rPr lang="pt-BR" dirty="0" err="1"/>
              <a:t>andare</a:t>
            </a:r>
            <a:r>
              <a:rPr lang="pt-BR" dirty="0"/>
              <a:t> a </a:t>
            </a:r>
            <a:r>
              <a:rPr lang="pt-BR" dirty="0" err="1"/>
              <a:t>trovarli</a:t>
            </a:r>
            <a:r>
              <a:rPr lang="pt-BR" dirty="0"/>
              <a:t> quando </a:t>
            </a:r>
            <a:r>
              <a:rPr lang="pt-BR" dirty="0" err="1"/>
              <a:t>voglio</a:t>
            </a:r>
            <a:r>
              <a:rPr lang="pt-BR" dirty="0"/>
              <a:t>, </a:t>
            </a:r>
            <a:r>
              <a:rPr lang="pt-BR" dirty="0" err="1"/>
              <a:t>anche</a:t>
            </a:r>
            <a:r>
              <a:rPr lang="pt-BR" dirty="0"/>
              <a:t> tutti i </a:t>
            </a:r>
            <a:r>
              <a:rPr lang="pt-BR" dirty="0" err="1"/>
              <a:t>giorni</a:t>
            </a:r>
            <a:r>
              <a:rPr lang="pt-BR" dirty="0"/>
              <a:t>. A volte mi </a:t>
            </a:r>
            <a:r>
              <a:rPr lang="pt-BR" b="1" dirty="0" err="1">
                <a:solidFill>
                  <a:srgbClr val="FF0000"/>
                </a:solidFill>
              </a:rPr>
              <a:t>fermo</a:t>
            </a:r>
            <a:r>
              <a:rPr lang="pt-BR" dirty="0"/>
              <a:t> a cena </a:t>
            </a:r>
            <a:r>
              <a:rPr lang="pt-BR" dirty="0" err="1"/>
              <a:t>con</a:t>
            </a:r>
            <a:r>
              <a:rPr lang="pt-BR" dirty="0"/>
              <a:t> loro e me ne </a:t>
            </a:r>
            <a:r>
              <a:rPr lang="pt-BR" dirty="0" err="1"/>
              <a:t>vado</a:t>
            </a:r>
            <a:r>
              <a:rPr lang="pt-BR" dirty="0"/>
              <a:t> dopo </a:t>
            </a:r>
            <a:r>
              <a:rPr lang="pt-BR" dirty="0" err="1"/>
              <a:t>averli</a:t>
            </a:r>
            <a:r>
              <a:rPr lang="pt-BR" dirty="0"/>
              <a:t> </a:t>
            </a:r>
            <a:r>
              <a:rPr lang="pt-BR" dirty="0" err="1"/>
              <a:t>messi</a:t>
            </a:r>
            <a:r>
              <a:rPr lang="pt-BR" dirty="0"/>
              <a:t> a </a:t>
            </a:r>
            <a:r>
              <a:rPr lang="pt-BR" dirty="0" err="1"/>
              <a:t>letto</a:t>
            </a:r>
            <a:r>
              <a:rPr lang="pt-BR" dirty="0"/>
              <a:t>. Mi </a:t>
            </a:r>
            <a:r>
              <a:rPr lang="pt-BR" b="1" dirty="0" err="1">
                <a:solidFill>
                  <a:srgbClr val="FF0000"/>
                </a:solidFill>
              </a:rPr>
              <a:t>sembra</a:t>
            </a:r>
            <a:r>
              <a:rPr lang="pt-BR" dirty="0"/>
              <a:t> </a:t>
            </a:r>
            <a:r>
              <a:rPr lang="pt-BR" dirty="0" err="1"/>
              <a:t>un’ottima</a:t>
            </a:r>
            <a:r>
              <a:rPr lang="pt-BR" dirty="0"/>
              <a:t> </a:t>
            </a:r>
            <a:r>
              <a:rPr lang="pt-BR" dirty="0" err="1"/>
              <a:t>soluzione</a:t>
            </a:r>
            <a:r>
              <a:rPr lang="pt-BR" dirty="0"/>
              <a:t>, </a:t>
            </a:r>
            <a:r>
              <a:rPr lang="pt-BR" dirty="0" err="1"/>
              <a:t>l’affidamento</a:t>
            </a:r>
            <a:r>
              <a:rPr lang="pt-BR" dirty="0"/>
              <a:t> </a:t>
            </a:r>
            <a:r>
              <a:rPr lang="pt-BR" dirty="0" err="1"/>
              <a:t>condiviso</a:t>
            </a:r>
            <a:r>
              <a:rPr lang="pt-BR" dirty="0"/>
              <a:t>, </a:t>
            </a:r>
            <a:r>
              <a:rPr lang="pt-BR" dirty="0" err="1"/>
              <a:t>ma</a:t>
            </a:r>
            <a:r>
              <a:rPr lang="pt-BR" dirty="0"/>
              <a:t> certo </a:t>
            </a:r>
            <a:r>
              <a:rPr lang="pt-BR" dirty="0" err="1"/>
              <a:t>io</a:t>
            </a:r>
            <a:r>
              <a:rPr lang="pt-BR" dirty="0"/>
              <a:t> e </a:t>
            </a:r>
            <a:r>
              <a:rPr lang="pt-BR" dirty="0" err="1"/>
              <a:t>la</a:t>
            </a:r>
            <a:r>
              <a:rPr lang="pt-BR" dirty="0"/>
              <a:t> mia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b="1" dirty="0" err="1">
                <a:solidFill>
                  <a:srgbClr val="FF0000"/>
                </a:solidFill>
              </a:rPr>
              <a:t>moglie</a:t>
            </a:r>
            <a:r>
              <a:rPr lang="pt-BR" dirty="0"/>
              <a:t> </a:t>
            </a:r>
            <a:r>
              <a:rPr lang="pt-BR" dirty="0" err="1"/>
              <a:t>siamo</a:t>
            </a:r>
            <a:r>
              <a:rPr lang="pt-BR" dirty="0"/>
              <a:t> sempre </a:t>
            </a:r>
            <a:r>
              <a:rPr lang="pt-BR" dirty="0" err="1"/>
              <a:t>stati</a:t>
            </a:r>
            <a:r>
              <a:rPr lang="pt-BR" dirty="0"/>
              <a:t> in </a:t>
            </a:r>
            <a:r>
              <a:rPr lang="pt-BR" dirty="0" err="1"/>
              <a:t>buoni</a:t>
            </a:r>
            <a:r>
              <a:rPr lang="pt-BR" dirty="0"/>
              <a:t> </a:t>
            </a:r>
            <a:r>
              <a:rPr lang="pt-BR" dirty="0" err="1"/>
              <a:t>rapporti</a:t>
            </a:r>
            <a:r>
              <a:rPr lang="pt-BR" dirty="0"/>
              <a:t> e </a:t>
            </a:r>
            <a:r>
              <a:rPr lang="pt-BR" dirty="0" err="1"/>
              <a:t>ci</a:t>
            </a:r>
            <a:r>
              <a:rPr lang="pt-BR" dirty="0"/>
              <a:t> </a:t>
            </a:r>
            <a:r>
              <a:rPr lang="pt-BR" dirty="0" err="1"/>
              <a:t>siamo</a:t>
            </a:r>
            <a:r>
              <a:rPr lang="pt-BR" dirty="0"/>
              <a:t> </a:t>
            </a:r>
            <a:r>
              <a:rPr lang="pt-BR" dirty="0" err="1"/>
              <a:t>separati</a:t>
            </a:r>
            <a:r>
              <a:rPr lang="pt-BR" dirty="0"/>
              <a:t> </a:t>
            </a:r>
            <a:r>
              <a:rPr lang="pt-BR" dirty="0" err="1"/>
              <a:t>di</a:t>
            </a:r>
            <a:r>
              <a:rPr lang="pt-BR" dirty="0"/>
              <a:t> </a:t>
            </a:r>
            <a:r>
              <a:rPr lang="pt-BR" b="1" dirty="0" err="1">
                <a:solidFill>
                  <a:srgbClr val="FF0000"/>
                </a:solidFill>
              </a:rPr>
              <a:t>comune</a:t>
            </a:r>
            <a:r>
              <a:rPr lang="pt-BR" dirty="0"/>
              <a:t> acordo, </a:t>
            </a:r>
            <a:r>
              <a:rPr lang="pt-BR" dirty="0" err="1"/>
              <a:t>senza</a:t>
            </a:r>
            <a:r>
              <a:rPr lang="pt-BR" dirty="0"/>
              <a:t> </a:t>
            </a:r>
            <a:r>
              <a:rPr lang="pt-BR" dirty="0" err="1"/>
              <a:t>rancore</a:t>
            </a:r>
            <a:r>
              <a:rPr lang="pt-BR" dirty="0"/>
              <a:t>. </a:t>
            </a:r>
            <a:r>
              <a:rPr lang="pt-BR" dirty="0" err="1"/>
              <a:t>Siamo</a:t>
            </a:r>
            <a:r>
              <a:rPr lang="pt-BR" dirty="0"/>
              <a:t> </a:t>
            </a:r>
            <a:r>
              <a:rPr lang="pt-BR" dirty="0" err="1"/>
              <a:t>diventati</a:t>
            </a:r>
            <a:r>
              <a:rPr lang="pt-BR" dirty="0"/>
              <a:t> </a:t>
            </a:r>
            <a:r>
              <a:rPr lang="pt-BR" dirty="0" err="1"/>
              <a:t>buoni</a:t>
            </a:r>
            <a:r>
              <a:rPr lang="pt-BR" dirty="0"/>
              <a:t> </a:t>
            </a:r>
            <a:r>
              <a:rPr lang="pt-BR" dirty="0" err="1"/>
              <a:t>amici</a:t>
            </a:r>
            <a:r>
              <a:rPr lang="pt-BR" dirty="0"/>
              <a:t> e Lei </a:t>
            </a:r>
            <a:r>
              <a:rPr lang="pt-BR" dirty="0" err="1"/>
              <a:t>è</a:t>
            </a:r>
            <a:r>
              <a:rPr lang="pt-BR" dirty="0"/>
              <a:t> sempre una </a:t>
            </a:r>
            <a:r>
              <a:rPr lang="pt-BR" dirty="0" err="1"/>
              <a:t>delle</a:t>
            </a:r>
            <a:r>
              <a:rPr lang="pt-BR" dirty="0"/>
              <a:t> </a:t>
            </a:r>
            <a:r>
              <a:rPr lang="pt-BR" dirty="0" err="1"/>
              <a:t>persone</a:t>
            </a:r>
            <a:r>
              <a:rPr lang="pt-BR" dirty="0"/>
              <a:t> </a:t>
            </a:r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/>
              <a:t>cui</a:t>
            </a:r>
            <a:r>
              <a:rPr lang="pt-BR" dirty="0"/>
              <a:t>  </a:t>
            </a:r>
            <a:r>
              <a:rPr lang="pt-BR" dirty="0" err="1"/>
              <a:t>so</a:t>
            </a:r>
            <a:r>
              <a:rPr lang="pt-BR" dirty="0"/>
              <a:t> </a:t>
            </a:r>
            <a:r>
              <a:rPr lang="pt-BR" dirty="0" err="1"/>
              <a:t>di</a:t>
            </a:r>
            <a:r>
              <a:rPr lang="pt-BR" dirty="0"/>
              <a:t> </a:t>
            </a:r>
            <a:r>
              <a:rPr lang="pt-BR" dirty="0" err="1"/>
              <a:t>poter</a:t>
            </a:r>
            <a:r>
              <a:rPr lang="pt-BR" dirty="0"/>
              <a:t> </a:t>
            </a:r>
            <a:r>
              <a:rPr lang="pt-BR" dirty="0" err="1"/>
              <a:t>contare</a:t>
            </a:r>
            <a:r>
              <a:rPr lang="pt-BR" dirty="0"/>
              <a:t>.</a:t>
            </a:r>
          </a:p>
        </p:txBody>
      </p:sp>
      <p:pic>
        <p:nvPicPr>
          <p:cNvPr id="2050" name="Picture 2" descr="I più belli d'Italia: simboli maschili d'italica beltà | IEX Italian's  Excellenc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6" r="22387"/>
          <a:stretch/>
        </p:blipFill>
        <p:spPr bwMode="auto">
          <a:xfrm>
            <a:off x="48477" y="2239017"/>
            <a:ext cx="959776" cy="1060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7"/>
          <a:srcRect l="12113" t="2674" r="1994" b="19739"/>
          <a:stretch/>
        </p:blipFill>
        <p:spPr>
          <a:xfrm>
            <a:off x="48477" y="4637599"/>
            <a:ext cx="959776" cy="1126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995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7145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ixaDeTexto 7"/>
          <p:cNvSpPr txBox="1"/>
          <p:nvPr/>
        </p:nvSpPr>
        <p:spPr>
          <a:xfrm>
            <a:off x="1221411" y="1708078"/>
            <a:ext cx="10911865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Sono </a:t>
            </a:r>
            <a:r>
              <a:rPr lang="pt-BR" dirty="0" err="1"/>
              <a:t>divorziato</a:t>
            </a:r>
            <a:r>
              <a:rPr lang="pt-BR" dirty="0"/>
              <a:t> </a:t>
            </a:r>
            <a:r>
              <a:rPr lang="pt-BR" dirty="0" err="1"/>
              <a:t>ormai</a:t>
            </a:r>
            <a:r>
              <a:rPr lang="pt-BR" dirty="0"/>
              <a:t> da </a:t>
            </a:r>
            <a:r>
              <a:rPr lang="pt-BR" dirty="0" err="1"/>
              <a:t>diversi</a:t>
            </a:r>
            <a:r>
              <a:rPr lang="pt-BR" dirty="0"/>
              <a:t> </a:t>
            </a:r>
            <a:r>
              <a:rPr lang="pt-BR" dirty="0" err="1"/>
              <a:t>anni</a:t>
            </a:r>
            <a:r>
              <a:rPr lang="pt-BR" dirty="0"/>
              <a:t> e mi sono </a:t>
            </a:r>
            <a:r>
              <a:rPr lang="pt-BR" dirty="0" err="1"/>
              <a:t>rifatto</a:t>
            </a:r>
            <a:r>
              <a:rPr lang="pt-BR" dirty="0"/>
              <a:t> una </a:t>
            </a:r>
            <a:r>
              <a:rPr lang="pt-BR" dirty="0" err="1"/>
              <a:t>vita</a:t>
            </a:r>
            <a:r>
              <a:rPr lang="pt-BR" dirty="0"/>
              <a:t>.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mia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moglie</a:t>
            </a:r>
            <a:r>
              <a:rPr lang="pt-BR" dirty="0"/>
              <a:t> </a:t>
            </a:r>
            <a:r>
              <a:rPr lang="pt-BR" dirty="0" err="1"/>
              <a:t>ho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rapporto</a:t>
            </a:r>
            <a:r>
              <a:rPr lang="pt-BR" dirty="0"/>
              <a:t> sereno, </a:t>
            </a:r>
            <a:r>
              <a:rPr lang="pt-BR" dirty="0" err="1"/>
              <a:t>senza</a:t>
            </a:r>
            <a:r>
              <a:rPr lang="pt-BR" dirty="0"/>
              <a:t> </a:t>
            </a:r>
            <a:r>
              <a:rPr lang="pt-BR" dirty="0" err="1"/>
              <a:t>problemi</a:t>
            </a:r>
            <a:r>
              <a:rPr lang="pt-BR" dirty="0"/>
              <a:t>. In </a:t>
            </a:r>
            <a:r>
              <a:rPr lang="pt-BR" dirty="0" err="1"/>
              <a:t>più</a:t>
            </a:r>
            <a:r>
              <a:rPr lang="pt-BR" dirty="0"/>
              <a:t> mi sono </a:t>
            </a:r>
            <a:r>
              <a:rPr lang="pt-BR" dirty="0" err="1"/>
              <a:t>risposato</a:t>
            </a:r>
            <a:r>
              <a:rPr lang="pt-BR" dirty="0"/>
              <a:t> </a:t>
            </a:r>
            <a:r>
              <a:rPr lang="pt-BR" dirty="0" err="1"/>
              <a:t>ed</a:t>
            </a:r>
            <a:r>
              <a:rPr lang="pt-BR" dirty="0"/>
              <a:t> ora </a:t>
            </a:r>
            <a:r>
              <a:rPr lang="pt-BR" dirty="0" err="1"/>
              <a:t>ho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figlio</a:t>
            </a:r>
            <a:r>
              <a:rPr lang="pt-BR" dirty="0"/>
              <a:t> da primo matrimonio e </a:t>
            </a:r>
            <a:r>
              <a:rPr lang="pt-BR" dirty="0" err="1"/>
              <a:t>due</a:t>
            </a:r>
            <a:r>
              <a:rPr lang="pt-BR" dirty="0"/>
              <a:t> </a:t>
            </a:r>
            <a:r>
              <a:rPr lang="pt-BR" dirty="0" err="1"/>
              <a:t>figli</a:t>
            </a:r>
            <a:r>
              <a:rPr lang="pt-BR" dirty="0"/>
              <a:t> </a:t>
            </a:r>
            <a:r>
              <a:rPr lang="pt-BR" dirty="0" err="1"/>
              <a:t>dalla</a:t>
            </a:r>
            <a:r>
              <a:rPr lang="pt-BR" dirty="0"/>
              <a:t> mia </a:t>
            </a:r>
            <a:r>
              <a:rPr lang="pt-BR" dirty="0" err="1"/>
              <a:t>attuale</a:t>
            </a:r>
            <a:r>
              <a:rPr lang="pt-BR" dirty="0"/>
              <a:t> </a:t>
            </a:r>
            <a:r>
              <a:rPr lang="pt-BR" dirty="0" err="1"/>
              <a:t>moglie</a:t>
            </a:r>
            <a:r>
              <a:rPr lang="pt-BR" dirty="0"/>
              <a:t>; i miei </a:t>
            </a:r>
            <a:r>
              <a:rPr lang="pt-BR" dirty="0" err="1"/>
              <a:t>tre</a:t>
            </a:r>
            <a:r>
              <a:rPr lang="pt-BR" dirty="0"/>
              <a:t> </a:t>
            </a:r>
            <a:r>
              <a:rPr lang="pt-BR" dirty="0" err="1"/>
              <a:t>figli</a:t>
            </a:r>
            <a:r>
              <a:rPr lang="pt-BR" dirty="0"/>
              <a:t> </a:t>
            </a:r>
            <a:r>
              <a:rPr lang="pt-BR" dirty="0" err="1"/>
              <a:t>vanno</a:t>
            </a:r>
            <a:r>
              <a:rPr lang="pt-BR" dirty="0"/>
              <a:t> d’</a:t>
            </a:r>
            <a:r>
              <a:rPr lang="pt-BR" dirty="0" err="1"/>
              <a:t>accordo</a:t>
            </a:r>
            <a:r>
              <a:rPr lang="pt-BR" dirty="0"/>
              <a:t>: non </a:t>
            </a:r>
            <a:r>
              <a:rPr lang="pt-BR" dirty="0" err="1"/>
              <a:t>sembrano</a:t>
            </a:r>
            <a:r>
              <a:rPr lang="pt-BR" dirty="0"/>
              <a:t> </a:t>
            </a:r>
            <a:r>
              <a:rPr lang="pt-BR" dirty="0" err="1"/>
              <a:t>proprio</a:t>
            </a:r>
            <a:r>
              <a:rPr lang="pt-BR" dirty="0"/>
              <a:t> </a:t>
            </a:r>
            <a:r>
              <a:rPr lang="pt-BR" dirty="0" err="1"/>
              <a:t>fratellastri</a:t>
            </a:r>
            <a:r>
              <a:rPr lang="pt-BR" dirty="0"/>
              <a:t>, </a:t>
            </a:r>
            <a:r>
              <a:rPr lang="pt-BR" dirty="0" err="1"/>
              <a:t>ma</a:t>
            </a:r>
            <a:r>
              <a:rPr lang="pt-BR" dirty="0"/>
              <a:t> </a:t>
            </a:r>
            <a:r>
              <a:rPr lang="pt-BR" dirty="0" err="1"/>
              <a:t>fratelli</a:t>
            </a:r>
            <a:r>
              <a:rPr lang="pt-BR" dirty="0"/>
              <a:t> </a:t>
            </a:r>
            <a:r>
              <a:rPr lang="pt-BR" dirty="0" err="1"/>
              <a:t>veri</a:t>
            </a:r>
            <a:r>
              <a:rPr lang="pt-BR" dirty="0"/>
              <a:t>! </a:t>
            </a:r>
            <a:r>
              <a:rPr lang="pt-BR" dirty="0" err="1"/>
              <a:t>Siamo</a:t>
            </a:r>
            <a:r>
              <a:rPr lang="pt-BR" dirty="0"/>
              <a:t> una </a:t>
            </a:r>
            <a:r>
              <a:rPr lang="pt-BR" dirty="0" err="1"/>
              <a:t>famiglia</a:t>
            </a:r>
            <a:r>
              <a:rPr lang="pt-BR" dirty="0"/>
              <a:t> </a:t>
            </a:r>
            <a:r>
              <a:rPr lang="pt-BR" dirty="0" err="1"/>
              <a:t>allargata</a:t>
            </a:r>
            <a:r>
              <a:rPr lang="pt-BR" dirty="0"/>
              <a:t>, </a:t>
            </a:r>
            <a:r>
              <a:rPr lang="pt-BR" dirty="0" err="1"/>
              <a:t>insomma</a:t>
            </a:r>
            <a:r>
              <a:rPr lang="pt-BR" dirty="0"/>
              <a:t>: mio </a:t>
            </a:r>
            <a:r>
              <a:rPr lang="pt-BR" dirty="0" err="1"/>
              <a:t>figlio</a:t>
            </a:r>
            <a:r>
              <a:rPr lang="pt-BR" dirty="0"/>
              <a:t> </a:t>
            </a:r>
            <a:r>
              <a:rPr lang="pt-BR" dirty="0" err="1"/>
              <a:t>va</a:t>
            </a:r>
            <a:r>
              <a:rPr lang="pt-BR" dirty="0"/>
              <a:t> </a:t>
            </a:r>
            <a:r>
              <a:rPr lang="pt-BR" dirty="0" err="1"/>
              <a:t>molto</a:t>
            </a:r>
            <a:r>
              <a:rPr lang="pt-BR" dirty="0"/>
              <a:t> d’acordo </a:t>
            </a:r>
            <a:r>
              <a:rPr lang="pt-BR" dirty="0" err="1"/>
              <a:t>anche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mia </a:t>
            </a:r>
            <a:r>
              <a:rPr lang="pt-BR" dirty="0" err="1"/>
              <a:t>nuova</a:t>
            </a:r>
            <a:r>
              <a:rPr lang="pt-BR" dirty="0"/>
              <a:t> </a:t>
            </a:r>
            <a:r>
              <a:rPr lang="pt-BR" dirty="0" err="1"/>
              <a:t>compagna</a:t>
            </a:r>
            <a:r>
              <a:rPr lang="pt-BR" dirty="0"/>
              <a:t> e </a:t>
            </a:r>
            <a:r>
              <a:rPr lang="pt-BR" dirty="0" err="1"/>
              <a:t>con</a:t>
            </a:r>
            <a:r>
              <a:rPr lang="pt-BR" dirty="0"/>
              <a:t> sua </a:t>
            </a:r>
            <a:r>
              <a:rPr lang="pt-BR" dirty="0" err="1"/>
              <a:t>figlia</a:t>
            </a:r>
            <a:r>
              <a:rPr lang="pt-BR" dirty="0"/>
              <a:t>, </a:t>
            </a:r>
            <a:r>
              <a:rPr lang="pt-BR" dirty="0" err="1"/>
              <a:t>che</a:t>
            </a:r>
            <a:r>
              <a:rPr lang="pt-BR" dirty="0"/>
              <a:t> ha </a:t>
            </a:r>
            <a:r>
              <a:rPr lang="pt-BR" dirty="0" err="1"/>
              <a:t>più</a:t>
            </a:r>
            <a:r>
              <a:rPr lang="pt-BR" dirty="0"/>
              <a:t> o </a:t>
            </a:r>
            <a:r>
              <a:rPr lang="pt-BR" dirty="0" err="1"/>
              <a:t>meno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sua </a:t>
            </a:r>
            <a:r>
              <a:rPr lang="pt-BR" dirty="0" err="1"/>
              <a:t>stessa</a:t>
            </a:r>
            <a:r>
              <a:rPr lang="pt-BR" dirty="0"/>
              <a:t> </a:t>
            </a:r>
            <a:r>
              <a:rPr lang="pt-BR" dirty="0" err="1"/>
              <a:t>età</a:t>
            </a:r>
            <a:r>
              <a:rPr lang="pt-BR" dirty="0"/>
              <a:t>. </a:t>
            </a:r>
            <a:r>
              <a:rPr lang="pt-BR" dirty="0" err="1"/>
              <a:t>Molto</a:t>
            </a:r>
            <a:r>
              <a:rPr lang="pt-BR" dirty="0"/>
              <a:t> </a:t>
            </a:r>
            <a:r>
              <a:rPr lang="pt-BR" dirty="0" err="1"/>
              <a:t>spesso</a:t>
            </a:r>
            <a:r>
              <a:rPr lang="pt-BR" dirty="0"/>
              <a:t> </a:t>
            </a:r>
            <a:r>
              <a:rPr lang="pt-BR" dirty="0" err="1"/>
              <a:t>passiamo</a:t>
            </a:r>
            <a:r>
              <a:rPr lang="pt-BR" dirty="0"/>
              <a:t> </a:t>
            </a:r>
            <a:r>
              <a:rPr lang="pt-BR" dirty="0" err="1"/>
              <a:t>le</a:t>
            </a:r>
            <a:r>
              <a:rPr lang="pt-BR" dirty="0"/>
              <a:t> </a:t>
            </a:r>
            <a:r>
              <a:rPr lang="pt-BR" dirty="0" err="1"/>
              <a:t>vacanze</a:t>
            </a:r>
            <a:r>
              <a:rPr lang="pt-BR" dirty="0"/>
              <a:t> tutti </a:t>
            </a:r>
            <a:r>
              <a:rPr lang="pt-BR" dirty="0" err="1"/>
              <a:t>insieme</a:t>
            </a:r>
            <a:r>
              <a:rPr lang="pt-BR" dirty="0"/>
              <a:t> e se </a:t>
            </a:r>
            <a:r>
              <a:rPr lang="pt-BR" dirty="0" err="1"/>
              <a:t>può</a:t>
            </a:r>
            <a:r>
              <a:rPr lang="pt-BR" dirty="0"/>
              <a:t> a volte si </a:t>
            </a:r>
            <a:r>
              <a:rPr lang="pt-BR" dirty="0" err="1"/>
              <a:t>unisce</a:t>
            </a:r>
            <a:r>
              <a:rPr lang="pt-BR" dirty="0"/>
              <a:t> a </a:t>
            </a:r>
            <a:r>
              <a:rPr lang="pt-BR" dirty="0" err="1"/>
              <a:t>noi</a:t>
            </a:r>
            <a:r>
              <a:rPr lang="pt-BR" dirty="0"/>
              <a:t> </a:t>
            </a:r>
            <a:r>
              <a:rPr lang="pt-BR" dirty="0" err="1"/>
              <a:t>anche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mia ex. </a:t>
            </a:r>
            <a:r>
              <a:rPr lang="pt-BR" dirty="0" err="1"/>
              <a:t>So</a:t>
            </a:r>
            <a:r>
              <a:rPr lang="pt-BR" dirty="0"/>
              <a:t> </a:t>
            </a:r>
            <a:r>
              <a:rPr lang="pt-BR" dirty="0" err="1"/>
              <a:t>di</a:t>
            </a:r>
            <a:r>
              <a:rPr lang="pt-BR" dirty="0"/>
              <a:t> </a:t>
            </a:r>
            <a:r>
              <a:rPr lang="pt-BR" dirty="0" err="1"/>
              <a:t>avere</a:t>
            </a:r>
            <a:r>
              <a:rPr lang="pt-BR" dirty="0"/>
              <a:t> una </a:t>
            </a:r>
            <a:r>
              <a:rPr lang="pt-BR" dirty="0" err="1"/>
              <a:t>situazione</a:t>
            </a:r>
            <a:r>
              <a:rPr lang="pt-BR" dirty="0"/>
              <a:t> </a:t>
            </a:r>
            <a:r>
              <a:rPr lang="pt-BR" dirty="0" err="1"/>
              <a:t>che</a:t>
            </a:r>
            <a:r>
              <a:rPr lang="pt-BR" dirty="0"/>
              <a:t> </a:t>
            </a:r>
            <a:r>
              <a:rPr lang="pt-BR" dirty="0" err="1"/>
              <a:t>molti</a:t>
            </a:r>
            <a:r>
              <a:rPr lang="pt-BR" dirty="0"/>
              <a:t> </a:t>
            </a:r>
            <a:r>
              <a:rPr lang="pt-BR" dirty="0" err="1"/>
              <a:t>invidiano</a:t>
            </a:r>
            <a:r>
              <a:rPr lang="pt-BR" dirty="0"/>
              <a:t>, </a:t>
            </a:r>
            <a:r>
              <a:rPr lang="pt-BR" dirty="0" err="1"/>
              <a:t>ma</a:t>
            </a:r>
            <a:r>
              <a:rPr lang="pt-BR" dirty="0"/>
              <a:t> penso </a:t>
            </a:r>
            <a:r>
              <a:rPr lang="pt-BR" dirty="0" err="1"/>
              <a:t>che</a:t>
            </a:r>
            <a:r>
              <a:rPr lang="pt-BR" dirty="0"/>
              <a:t> </a:t>
            </a:r>
            <a:r>
              <a:rPr lang="pt-BR" dirty="0" err="1"/>
              <a:t>dipenda</a:t>
            </a:r>
            <a:r>
              <a:rPr lang="pt-BR" dirty="0"/>
              <a:t> </a:t>
            </a:r>
            <a:r>
              <a:rPr lang="pt-BR" dirty="0" err="1"/>
              <a:t>molto</a:t>
            </a:r>
            <a:r>
              <a:rPr lang="pt-BR" dirty="0"/>
              <a:t> da come </a:t>
            </a:r>
            <a:r>
              <a:rPr lang="pt-BR" dirty="0" err="1"/>
              <a:t>gli</a:t>
            </a:r>
            <a:r>
              <a:rPr lang="pt-BR" dirty="0"/>
              <a:t>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coniugi</a:t>
            </a:r>
            <a:r>
              <a:rPr lang="pt-BR" dirty="0"/>
              <a:t> </a:t>
            </a:r>
            <a:r>
              <a:rPr lang="pt-BR" dirty="0" err="1"/>
              <a:t>gestiscono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separazione</a:t>
            </a:r>
            <a:r>
              <a:rPr lang="pt-BR" dirty="0"/>
              <a:t>: </a:t>
            </a:r>
            <a:r>
              <a:rPr lang="pt-BR" dirty="0" err="1"/>
              <a:t>dispiace</a:t>
            </a:r>
            <a:r>
              <a:rPr lang="pt-BR" dirty="0"/>
              <a:t> sempre </a:t>
            </a:r>
            <a:r>
              <a:rPr lang="pt-BR" dirty="0" err="1"/>
              <a:t>dividere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famiglia</a:t>
            </a:r>
            <a:r>
              <a:rPr lang="pt-BR" dirty="0"/>
              <a:t>, </a:t>
            </a:r>
            <a:r>
              <a:rPr lang="pt-BR" dirty="0" err="1"/>
              <a:t>però</a:t>
            </a:r>
            <a:r>
              <a:rPr lang="pt-BR" dirty="0"/>
              <a:t> se i </a:t>
            </a:r>
            <a:r>
              <a:rPr lang="pt-BR" dirty="0" err="1"/>
              <a:t>figli</a:t>
            </a:r>
            <a:r>
              <a:rPr lang="pt-BR" dirty="0"/>
              <a:t> </a:t>
            </a:r>
            <a:r>
              <a:rPr lang="pt-BR" dirty="0" err="1"/>
              <a:t>vedono</a:t>
            </a:r>
            <a:r>
              <a:rPr lang="pt-BR" dirty="0"/>
              <a:t> </a:t>
            </a:r>
            <a:r>
              <a:rPr lang="pt-BR" dirty="0" err="1"/>
              <a:t>che</a:t>
            </a:r>
            <a:r>
              <a:rPr lang="pt-BR" dirty="0"/>
              <a:t> i </a:t>
            </a:r>
            <a:r>
              <a:rPr lang="pt-BR" dirty="0" err="1"/>
              <a:t>genitori</a:t>
            </a:r>
            <a:r>
              <a:rPr lang="pt-BR" dirty="0"/>
              <a:t>  sono </a:t>
            </a:r>
            <a:r>
              <a:rPr lang="pt-BR" dirty="0" err="1"/>
              <a:t>sereni</a:t>
            </a:r>
            <a:r>
              <a:rPr lang="pt-BR" dirty="0"/>
              <a:t> e </a:t>
            </a:r>
            <a:r>
              <a:rPr lang="pt-BR" dirty="0" err="1"/>
              <a:t>che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famiglia</a:t>
            </a:r>
            <a:r>
              <a:rPr lang="pt-BR" dirty="0"/>
              <a:t> in </a:t>
            </a:r>
            <a:r>
              <a:rPr lang="pt-BR" dirty="0" err="1"/>
              <a:t>fondo</a:t>
            </a:r>
            <a:r>
              <a:rPr lang="pt-BR" dirty="0"/>
              <a:t> </a:t>
            </a:r>
            <a:r>
              <a:rPr lang="pt-BR" dirty="0" err="1"/>
              <a:t>rimane</a:t>
            </a:r>
            <a:r>
              <a:rPr lang="pt-BR" dirty="0"/>
              <a:t> </a:t>
            </a:r>
            <a:r>
              <a:rPr lang="pt-BR" dirty="0" err="1"/>
              <a:t>unita</a:t>
            </a:r>
            <a:r>
              <a:rPr lang="pt-BR" dirty="0"/>
              <a:t>, </a:t>
            </a:r>
            <a:r>
              <a:rPr lang="pt-BR" dirty="0" err="1"/>
              <a:t>poi</a:t>
            </a:r>
            <a:r>
              <a:rPr lang="pt-BR" dirty="0"/>
              <a:t> </a:t>
            </a:r>
            <a:r>
              <a:rPr lang="pt-BR" dirty="0" err="1"/>
              <a:t>accettano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situazione</a:t>
            </a:r>
            <a:r>
              <a:rPr lang="pt-BR" dirty="0"/>
              <a:t> e sono </a:t>
            </a:r>
            <a:r>
              <a:rPr lang="pt-BR" dirty="0" err="1"/>
              <a:t>più</a:t>
            </a:r>
            <a:r>
              <a:rPr lang="pt-BR" dirty="0"/>
              <a:t> </a:t>
            </a:r>
            <a:r>
              <a:rPr lang="pt-BR" dirty="0" err="1"/>
              <a:t>tranquilli</a:t>
            </a:r>
            <a:r>
              <a:rPr lang="pt-BR" dirty="0"/>
              <a:t> </a:t>
            </a:r>
            <a:r>
              <a:rPr lang="pt-BR" dirty="0" err="1"/>
              <a:t>anche</a:t>
            </a:r>
            <a:r>
              <a:rPr lang="pt-BR" dirty="0"/>
              <a:t> loro.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3926852" y="932138"/>
            <a:ext cx="542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TRENTA</a:t>
            </a:r>
          </a:p>
          <a:p>
            <a:pPr algn="ctr"/>
            <a:r>
              <a:rPr lang="pt-BR" b="1" dirty="0"/>
              <a:t>LEZIONE – L’INTERVISTA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1708078"/>
            <a:ext cx="113851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Lorenzo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4197539"/>
            <a:ext cx="113851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Paola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221410" y="4197539"/>
            <a:ext cx="10911865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err="1"/>
              <a:t>Fra</a:t>
            </a:r>
            <a:r>
              <a:rPr lang="pt-BR" dirty="0"/>
              <a:t> </a:t>
            </a:r>
            <a:r>
              <a:rPr lang="pt-BR" dirty="0" err="1"/>
              <a:t>poco</a:t>
            </a:r>
            <a:r>
              <a:rPr lang="pt-BR" dirty="0"/>
              <a:t> </a:t>
            </a:r>
            <a:r>
              <a:rPr lang="pt-BR" dirty="0" err="1"/>
              <a:t>potrò</a:t>
            </a:r>
            <a:r>
              <a:rPr lang="pt-BR" dirty="0"/>
              <a:t> </a:t>
            </a:r>
            <a:r>
              <a:rPr lang="pt-BR" dirty="0" err="1"/>
              <a:t>avere</a:t>
            </a:r>
            <a:r>
              <a:rPr lang="pt-BR" dirty="0"/>
              <a:t> </a:t>
            </a:r>
            <a:r>
              <a:rPr lang="pt-BR" dirty="0" err="1"/>
              <a:t>il</a:t>
            </a:r>
            <a:r>
              <a:rPr lang="pt-BR" dirty="0"/>
              <a:t> </a:t>
            </a:r>
            <a:r>
              <a:rPr lang="pt-BR" dirty="0" err="1"/>
              <a:t>divorzio</a:t>
            </a:r>
            <a:r>
              <a:rPr lang="pt-BR" dirty="0"/>
              <a:t> </a:t>
            </a:r>
            <a:r>
              <a:rPr lang="pt-BR" dirty="0" err="1"/>
              <a:t>perchè</a:t>
            </a:r>
            <a:r>
              <a:rPr lang="pt-BR" dirty="0"/>
              <a:t>  </a:t>
            </a:r>
            <a:r>
              <a:rPr lang="pt-BR" dirty="0" err="1"/>
              <a:t>ormai</a:t>
            </a:r>
            <a:r>
              <a:rPr lang="pt-BR" dirty="0"/>
              <a:t> sono </a:t>
            </a:r>
            <a:r>
              <a:rPr lang="pt-BR" dirty="0" err="1"/>
              <a:t>passati</a:t>
            </a:r>
            <a:r>
              <a:rPr lang="pt-BR" dirty="0"/>
              <a:t> quase i </a:t>
            </a:r>
            <a:r>
              <a:rPr lang="pt-BR" dirty="0" err="1"/>
              <a:t>tre</a:t>
            </a:r>
            <a:r>
              <a:rPr lang="pt-BR" dirty="0"/>
              <a:t> </a:t>
            </a:r>
            <a:r>
              <a:rPr lang="pt-BR" dirty="0" err="1"/>
              <a:t>anni</a:t>
            </a:r>
            <a:r>
              <a:rPr lang="pt-BR" dirty="0"/>
              <a:t> </a:t>
            </a:r>
            <a:r>
              <a:rPr lang="pt-BR" dirty="0" err="1"/>
              <a:t>di</a:t>
            </a:r>
            <a:r>
              <a:rPr lang="pt-BR" dirty="0"/>
              <a:t> </a:t>
            </a:r>
            <a:r>
              <a:rPr lang="pt-BR" dirty="0" err="1"/>
              <a:t>separazione</a:t>
            </a:r>
            <a:r>
              <a:rPr lang="pt-BR" dirty="0"/>
              <a:t>.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il</a:t>
            </a:r>
            <a:r>
              <a:rPr lang="pt-BR" dirty="0"/>
              <a:t> mio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marito</a:t>
            </a:r>
            <a:r>
              <a:rPr lang="pt-BR" dirty="0"/>
              <a:t> </a:t>
            </a:r>
            <a:r>
              <a:rPr lang="pt-BR" dirty="0" err="1"/>
              <a:t>ho</a:t>
            </a:r>
            <a:r>
              <a:rPr lang="pt-BR" dirty="0"/>
              <a:t> </a:t>
            </a:r>
            <a:r>
              <a:rPr lang="pt-BR" dirty="0" err="1"/>
              <a:t>proprio</a:t>
            </a:r>
            <a:r>
              <a:rPr lang="pt-BR" dirty="0"/>
              <a:t> </a:t>
            </a:r>
            <a:r>
              <a:rPr lang="pt-BR" dirty="0" err="1"/>
              <a:t>chiuso</a:t>
            </a:r>
            <a:r>
              <a:rPr lang="pt-BR" dirty="0"/>
              <a:t>, non </a:t>
            </a:r>
            <a:r>
              <a:rPr lang="pt-BR" dirty="0" err="1"/>
              <a:t>lo</a:t>
            </a:r>
            <a:r>
              <a:rPr lang="pt-BR" dirty="0"/>
              <a:t> vedo </a:t>
            </a:r>
            <a:r>
              <a:rPr lang="pt-BR" dirty="0" err="1"/>
              <a:t>dal</a:t>
            </a:r>
            <a:r>
              <a:rPr lang="pt-BR" dirty="0"/>
              <a:t> </a:t>
            </a:r>
            <a:r>
              <a:rPr lang="pt-BR" dirty="0" err="1"/>
              <a:t>giorno</a:t>
            </a:r>
            <a:r>
              <a:rPr lang="pt-BR" dirty="0"/>
              <a:t> in </a:t>
            </a:r>
            <a:r>
              <a:rPr lang="pt-BR" dirty="0" err="1"/>
              <a:t>cui</a:t>
            </a:r>
            <a:r>
              <a:rPr lang="pt-BR" dirty="0"/>
              <a:t> </a:t>
            </a:r>
            <a:r>
              <a:rPr lang="pt-BR" dirty="0" err="1"/>
              <a:t>abbiamo</a:t>
            </a:r>
            <a:r>
              <a:rPr lang="pt-BR" dirty="0"/>
              <a:t> </a:t>
            </a:r>
            <a:r>
              <a:rPr lang="pt-BR" dirty="0" err="1"/>
              <a:t>firmato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separazione</a:t>
            </a:r>
            <a:r>
              <a:rPr lang="pt-BR" dirty="0"/>
              <a:t>, e </a:t>
            </a:r>
            <a:r>
              <a:rPr lang="pt-BR" dirty="0" err="1"/>
              <a:t>va</a:t>
            </a:r>
            <a:r>
              <a:rPr lang="pt-BR" dirty="0"/>
              <a:t> bene, per me. Non ne </a:t>
            </a:r>
            <a:r>
              <a:rPr lang="pt-BR" dirty="0" err="1"/>
              <a:t>potevo</a:t>
            </a:r>
            <a:r>
              <a:rPr lang="pt-BR" dirty="0"/>
              <a:t> </a:t>
            </a:r>
            <a:r>
              <a:rPr lang="pt-BR" dirty="0" err="1"/>
              <a:t>proprio</a:t>
            </a:r>
            <a:r>
              <a:rPr lang="pt-BR" dirty="0"/>
              <a:t> </a:t>
            </a:r>
            <a:r>
              <a:rPr lang="pt-BR" dirty="0" err="1"/>
              <a:t>più</a:t>
            </a:r>
            <a:r>
              <a:rPr lang="pt-BR" dirty="0"/>
              <a:t> </a:t>
            </a:r>
            <a:r>
              <a:rPr lang="pt-BR" dirty="0" err="1"/>
              <a:t>di</a:t>
            </a:r>
            <a:r>
              <a:rPr lang="pt-BR" dirty="0"/>
              <a:t> </a:t>
            </a:r>
            <a:r>
              <a:rPr lang="pt-BR" dirty="0" err="1"/>
              <a:t>lui</a:t>
            </a:r>
            <a:r>
              <a:rPr lang="pt-BR" dirty="0"/>
              <a:t>. Ora </a:t>
            </a:r>
            <a:r>
              <a:rPr lang="pt-BR" dirty="0" err="1"/>
              <a:t>ho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nuovo</a:t>
            </a:r>
            <a:r>
              <a:rPr lang="pt-BR" dirty="0"/>
              <a:t> </a:t>
            </a:r>
            <a:r>
              <a:rPr lang="pt-BR" dirty="0" err="1"/>
              <a:t>compagno</a:t>
            </a:r>
            <a:r>
              <a:rPr lang="pt-BR" dirty="0"/>
              <a:t> e </a:t>
            </a:r>
            <a:r>
              <a:rPr lang="pt-BR" dirty="0" err="1"/>
              <a:t>abbiamo</a:t>
            </a:r>
            <a:r>
              <a:rPr lang="pt-BR" dirty="0"/>
              <a:t> </a:t>
            </a:r>
            <a:r>
              <a:rPr lang="pt-BR" dirty="0" err="1"/>
              <a:t>intenzione</a:t>
            </a:r>
            <a:r>
              <a:rPr lang="pt-BR" dirty="0"/>
              <a:t> </a:t>
            </a:r>
            <a:r>
              <a:rPr lang="pt-BR" dirty="0" err="1"/>
              <a:t>di</a:t>
            </a:r>
            <a:r>
              <a:rPr lang="pt-BR" dirty="0"/>
              <a:t> </a:t>
            </a:r>
            <a:r>
              <a:rPr lang="pt-BR" dirty="0" err="1"/>
              <a:t>sposarci</a:t>
            </a:r>
            <a:r>
              <a:rPr lang="pt-BR" dirty="0"/>
              <a:t>. </a:t>
            </a:r>
            <a:r>
              <a:rPr lang="pt-BR" dirty="0" err="1"/>
              <a:t>Lui</a:t>
            </a:r>
            <a:r>
              <a:rPr lang="pt-BR" dirty="0"/>
              <a:t> ha 58 </a:t>
            </a:r>
            <a:r>
              <a:rPr lang="pt-BR" dirty="0" err="1"/>
              <a:t>anni</a:t>
            </a:r>
            <a:r>
              <a:rPr lang="pt-BR" dirty="0"/>
              <a:t>, </a:t>
            </a:r>
            <a:r>
              <a:rPr lang="pt-BR" dirty="0" err="1"/>
              <a:t>dieci</a:t>
            </a:r>
            <a:r>
              <a:rPr lang="pt-BR" dirty="0"/>
              <a:t> </a:t>
            </a:r>
            <a:r>
              <a:rPr lang="pt-BR" dirty="0" err="1"/>
              <a:t>più</a:t>
            </a:r>
            <a:r>
              <a:rPr lang="pt-BR" dirty="0"/>
              <a:t> </a:t>
            </a:r>
            <a:r>
              <a:rPr lang="pt-BR" dirty="0" err="1"/>
              <a:t>di</a:t>
            </a:r>
            <a:r>
              <a:rPr lang="pt-BR" dirty="0"/>
              <a:t> me, </a:t>
            </a:r>
            <a:r>
              <a:rPr lang="pt-BR" dirty="0" err="1"/>
              <a:t>è</a:t>
            </a:r>
            <a:r>
              <a:rPr lang="pt-BR" dirty="0"/>
              <a:t> </a:t>
            </a:r>
            <a:r>
              <a:rPr lang="pt-BR" dirty="0" err="1"/>
              <a:t>vedovo</a:t>
            </a:r>
            <a:r>
              <a:rPr lang="pt-BR" dirty="0"/>
              <a:t> e ha </a:t>
            </a:r>
            <a:r>
              <a:rPr lang="pt-BR" dirty="0" err="1"/>
              <a:t>due</a:t>
            </a:r>
            <a:r>
              <a:rPr lang="pt-BR" dirty="0"/>
              <a:t> </a:t>
            </a:r>
            <a:r>
              <a:rPr lang="pt-BR" dirty="0" err="1"/>
              <a:t>figli</a:t>
            </a:r>
            <a:r>
              <a:rPr lang="pt-BR" dirty="0"/>
              <a:t> </a:t>
            </a:r>
            <a:r>
              <a:rPr lang="pt-BR" dirty="0" err="1"/>
              <a:t>adolescenti</a:t>
            </a:r>
            <a:r>
              <a:rPr lang="pt-BR" dirty="0"/>
              <a:t>. </a:t>
            </a:r>
            <a:r>
              <a:rPr lang="pt-BR" dirty="0" err="1"/>
              <a:t>L’único</a:t>
            </a:r>
            <a:r>
              <a:rPr lang="pt-BR" dirty="0"/>
              <a:t> problema sono </a:t>
            </a:r>
            <a:r>
              <a:rPr lang="pt-BR" dirty="0" err="1"/>
              <a:t>proprio</a:t>
            </a:r>
            <a:r>
              <a:rPr lang="pt-BR" dirty="0"/>
              <a:t> i miei </a:t>
            </a:r>
            <a:r>
              <a:rPr lang="pt-BR" dirty="0" err="1"/>
              <a:t>figliastri</a:t>
            </a:r>
            <a:r>
              <a:rPr lang="pt-BR" dirty="0"/>
              <a:t>,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cui</a:t>
            </a:r>
            <a:r>
              <a:rPr lang="pt-BR" dirty="0"/>
              <a:t> non </a:t>
            </a:r>
            <a:r>
              <a:rPr lang="pt-BR" dirty="0" err="1"/>
              <a:t>riesco</a:t>
            </a:r>
            <a:r>
              <a:rPr lang="pt-BR" dirty="0"/>
              <a:t> </a:t>
            </a:r>
            <a:r>
              <a:rPr lang="pt-BR" dirty="0" err="1"/>
              <a:t>proprio</a:t>
            </a:r>
            <a:r>
              <a:rPr lang="pt-BR" dirty="0"/>
              <a:t> ad </a:t>
            </a:r>
            <a:r>
              <a:rPr lang="pt-BR" dirty="0" err="1"/>
              <a:t>avere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rapporto</a:t>
            </a:r>
            <a:r>
              <a:rPr lang="pt-BR" dirty="0"/>
              <a:t> sereno. </a:t>
            </a:r>
            <a:r>
              <a:rPr lang="pt-BR" dirty="0" err="1"/>
              <a:t>Io</a:t>
            </a:r>
            <a:r>
              <a:rPr lang="pt-BR" dirty="0"/>
              <a:t> non </a:t>
            </a:r>
            <a:r>
              <a:rPr lang="pt-BR" dirty="0" err="1"/>
              <a:t>ho</a:t>
            </a:r>
            <a:r>
              <a:rPr lang="pt-BR" dirty="0"/>
              <a:t> </a:t>
            </a:r>
            <a:r>
              <a:rPr lang="pt-BR" dirty="0" err="1"/>
              <a:t>avuto</a:t>
            </a:r>
            <a:r>
              <a:rPr lang="pt-BR" dirty="0"/>
              <a:t> </a:t>
            </a:r>
            <a:r>
              <a:rPr lang="pt-BR" dirty="0" err="1"/>
              <a:t>figli</a:t>
            </a:r>
            <a:r>
              <a:rPr lang="pt-BR" dirty="0"/>
              <a:t> e sarei </a:t>
            </a:r>
            <a:r>
              <a:rPr lang="pt-BR" dirty="0" err="1"/>
              <a:t>molto</a:t>
            </a:r>
            <a:r>
              <a:rPr lang="pt-BR" dirty="0"/>
              <a:t> contenta </a:t>
            </a:r>
            <a:r>
              <a:rPr lang="pt-BR" dirty="0" err="1"/>
              <a:t>di</a:t>
            </a:r>
            <a:r>
              <a:rPr lang="pt-BR" dirty="0"/>
              <a:t> </a:t>
            </a:r>
            <a:r>
              <a:rPr lang="pt-BR" dirty="0" err="1"/>
              <a:t>poter</a:t>
            </a:r>
            <a:r>
              <a:rPr lang="pt-BR" dirty="0"/>
              <a:t> </a:t>
            </a:r>
            <a:r>
              <a:rPr lang="pt-BR" dirty="0" err="1"/>
              <a:t>essere</a:t>
            </a:r>
            <a:r>
              <a:rPr lang="pt-BR" dirty="0"/>
              <a:t> una </a:t>
            </a:r>
            <a:r>
              <a:rPr lang="pt-BR" dirty="0" err="1"/>
              <a:t>specie</a:t>
            </a:r>
            <a:r>
              <a:rPr lang="pt-BR" dirty="0"/>
              <a:t> </a:t>
            </a:r>
            <a:r>
              <a:rPr lang="pt-BR" dirty="0" err="1"/>
              <a:t>di</a:t>
            </a:r>
            <a:r>
              <a:rPr lang="pt-BR" dirty="0"/>
              <a:t> madre per loro. </a:t>
            </a:r>
            <a:r>
              <a:rPr lang="pt-BR" dirty="0" err="1"/>
              <a:t>Ecco</a:t>
            </a:r>
            <a:r>
              <a:rPr lang="pt-BR" dirty="0"/>
              <a:t>: </a:t>
            </a:r>
            <a:r>
              <a:rPr lang="pt-BR" dirty="0" err="1"/>
              <a:t>è</a:t>
            </a:r>
            <a:r>
              <a:rPr lang="pt-BR" dirty="0"/>
              <a:t> </a:t>
            </a:r>
            <a:r>
              <a:rPr lang="pt-BR" dirty="0" err="1"/>
              <a:t>questo</a:t>
            </a:r>
            <a:r>
              <a:rPr lang="pt-BR" dirty="0"/>
              <a:t> </a:t>
            </a:r>
            <a:r>
              <a:rPr lang="pt-BR" dirty="0" err="1"/>
              <a:t>che</a:t>
            </a:r>
            <a:r>
              <a:rPr lang="pt-BR" dirty="0"/>
              <a:t> mi </a:t>
            </a:r>
            <a:r>
              <a:rPr lang="pt-BR" dirty="0" err="1"/>
              <a:t>piacerebbe</a:t>
            </a:r>
            <a:r>
              <a:rPr lang="pt-BR" dirty="0"/>
              <a:t>, non </a:t>
            </a:r>
            <a:r>
              <a:rPr lang="pt-BR" dirty="0" err="1"/>
              <a:t>vorrei</a:t>
            </a:r>
            <a:r>
              <a:rPr lang="pt-BR" dirty="0"/>
              <a:t> </a:t>
            </a:r>
            <a:r>
              <a:rPr lang="pt-BR" dirty="0" err="1"/>
              <a:t>mai</a:t>
            </a:r>
            <a:r>
              <a:rPr lang="pt-BR" dirty="0"/>
              <a:t> </a:t>
            </a:r>
            <a:r>
              <a:rPr lang="pt-BR" dirty="0" err="1"/>
              <a:t>sostituirmi</a:t>
            </a:r>
            <a:r>
              <a:rPr lang="pt-BR" dirty="0"/>
              <a:t> </a:t>
            </a:r>
            <a:r>
              <a:rPr lang="pt-BR" dirty="0" err="1"/>
              <a:t>alla</a:t>
            </a:r>
            <a:r>
              <a:rPr lang="pt-BR" dirty="0"/>
              <a:t> loro madre, </a:t>
            </a:r>
            <a:r>
              <a:rPr lang="pt-BR" dirty="0" err="1"/>
              <a:t>è</a:t>
            </a:r>
            <a:r>
              <a:rPr lang="pt-BR" dirty="0"/>
              <a:t> morta solo </a:t>
            </a:r>
            <a:r>
              <a:rPr lang="pt-BR" dirty="0" err="1"/>
              <a:t>qualche</a:t>
            </a:r>
            <a:r>
              <a:rPr lang="pt-BR" dirty="0"/>
              <a:t> </a:t>
            </a:r>
            <a:r>
              <a:rPr lang="pt-BR" dirty="0" err="1"/>
              <a:t>anno</a:t>
            </a:r>
            <a:r>
              <a:rPr lang="pt-BR" dirty="0"/>
              <a:t> </a:t>
            </a:r>
            <a:r>
              <a:rPr lang="pt-BR" dirty="0" err="1"/>
              <a:t>fa</a:t>
            </a:r>
            <a:r>
              <a:rPr lang="pt-BR" dirty="0"/>
              <a:t>, </a:t>
            </a:r>
            <a:r>
              <a:rPr lang="pt-BR" dirty="0" err="1"/>
              <a:t>ma</a:t>
            </a:r>
            <a:r>
              <a:rPr lang="pt-BR" dirty="0"/>
              <a:t> non </a:t>
            </a:r>
            <a:r>
              <a:rPr lang="pt-BR" dirty="0" err="1"/>
              <a:t>vorrei</a:t>
            </a:r>
            <a:r>
              <a:rPr lang="pt-BR" dirty="0"/>
              <a:t> </a:t>
            </a:r>
            <a:r>
              <a:rPr lang="pt-BR" dirty="0" err="1"/>
              <a:t>neanche</a:t>
            </a:r>
            <a:r>
              <a:rPr lang="pt-BR" dirty="0"/>
              <a:t> </a:t>
            </a:r>
            <a:r>
              <a:rPr lang="pt-BR" dirty="0" err="1"/>
              <a:t>che</a:t>
            </a:r>
            <a:r>
              <a:rPr lang="pt-BR" dirty="0"/>
              <a:t> fare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matrigna</a:t>
            </a:r>
            <a:r>
              <a:rPr lang="pt-BR" dirty="0"/>
              <a:t>.</a:t>
            </a:r>
          </a:p>
        </p:txBody>
      </p:sp>
      <p:pic>
        <p:nvPicPr>
          <p:cNvPr id="1026" name="Picture 2" descr="Il &quot;maschio italiano&quot; è cambiato: ecco come sono i nuovi uomini - Foto 1 di  5 - Radio 10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9"/>
          <a:stretch/>
        </p:blipFill>
        <p:spPr bwMode="auto">
          <a:xfrm>
            <a:off x="72216" y="2214605"/>
            <a:ext cx="994086" cy="1295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/>
          <a:srcRect l="9608" t="1246" r="55490" b="18693"/>
          <a:stretch/>
        </p:blipFill>
        <p:spPr>
          <a:xfrm>
            <a:off x="72216" y="4713418"/>
            <a:ext cx="994086" cy="1239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790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-34594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ixaDeTexto 7"/>
          <p:cNvSpPr txBox="1"/>
          <p:nvPr/>
        </p:nvSpPr>
        <p:spPr>
          <a:xfrm>
            <a:off x="189125" y="1675156"/>
            <a:ext cx="1014718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err="1"/>
              <a:t>Esercizi</a:t>
            </a:r>
            <a:r>
              <a:rPr lang="pt-BR" dirty="0"/>
              <a:t> d’</a:t>
            </a:r>
            <a:r>
              <a:rPr lang="pt-BR" dirty="0" err="1"/>
              <a:t>accordo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Lezione</a:t>
            </a:r>
            <a:r>
              <a:rPr lang="pt-BR" dirty="0"/>
              <a:t> ...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3944781" y="893238"/>
            <a:ext cx="542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TRENTA</a:t>
            </a:r>
          </a:p>
          <a:p>
            <a:pPr algn="ctr"/>
            <a:r>
              <a:rPr lang="pt-BR" b="1" dirty="0"/>
              <a:t>LEZIONE – L’INTERVISTA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31697" y="2180075"/>
            <a:ext cx="112148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b="1" dirty="0" err="1"/>
              <a:t>L’assegno</a:t>
            </a:r>
            <a:r>
              <a:rPr lang="pt-BR" b="1" dirty="0"/>
              <a:t> </a:t>
            </a:r>
            <a:r>
              <a:rPr lang="pt-BR" b="1" dirty="0" err="1"/>
              <a:t>di</a:t>
            </a:r>
            <a:r>
              <a:rPr lang="pt-BR" b="1" dirty="0"/>
              <a:t> </a:t>
            </a:r>
            <a:r>
              <a:rPr lang="pt-BR" b="1" dirty="0" err="1"/>
              <a:t>mantenimento</a:t>
            </a:r>
            <a:r>
              <a:rPr lang="pt-BR" b="1" dirty="0"/>
              <a:t> è:</a:t>
            </a:r>
          </a:p>
          <a:p>
            <a:pPr marL="627063" indent="-268288">
              <a:buAutoNum type="alphaLcPeriod"/>
            </a:pPr>
            <a:r>
              <a:rPr lang="pt-BR" dirty="0"/>
              <a:t>Una </a:t>
            </a:r>
            <a:r>
              <a:rPr lang="pt-BR" dirty="0" err="1"/>
              <a:t>somma</a:t>
            </a:r>
            <a:r>
              <a:rPr lang="pt-BR" dirty="0"/>
              <a:t> </a:t>
            </a:r>
            <a:r>
              <a:rPr lang="pt-BR" dirty="0" err="1"/>
              <a:t>di</a:t>
            </a:r>
            <a:r>
              <a:rPr lang="pt-BR" dirty="0"/>
              <a:t> </a:t>
            </a:r>
            <a:r>
              <a:rPr lang="pt-BR" dirty="0" err="1"/>
              <a:t>denaro</a:t>
            </a:r>
            <a:r>
              <a:rPr lang="pt-BR" dirty="0"/>
              <a:t> da </a:t>
            </a:r>
            <a:r>
              <a:rPr lang="pt-BR" dirty="0" err="1"/>
              <a:t>dare</a:t>
            </a:r>
            <a:r>
              <a:rPr lang="pt-BR" dirty="0"/>
              <a:t> </a:t>
            </a:r>
            <a:r>
              <a:rPr lang="pt-BR" dirty="0" err="1"/>
              <a:t>all’ex</a:t>
            </a:r>
            <a:r>
              <a:rPr lang="pt-BR" dirty="0"/>
              <a:t> </a:t>
            </a:r>
            <a:r>
              <a:rPr lang="pt-BR" dirty="0" err="1"/>
              <a:t>coniuge</a:t>
            </a:r>
            <a:r>
              <a:rPr lang="pt-BR" dirty="0"/>
              <a:t> ai </a:t>
            </a:r>
            <a:r>
              <a:rPr lang="pt-BR" dirty="0" err="1"/>
              <a:t>figli</a:t>
            </a:r>
            <a:r>
              <a:rPr lang="pt-BR" dirty="0"/>
              <a:t>;</a:t>
            </a:r>
          </a:p>
          <a:p>
            <a:pPr marL="627063" indent="-268288">
              <a:buAutoNum type="alphaLcPeriod"/>
            </a:pPr>
            <a:r>
              <a:rPr lang="pt-BR" dirty="0"/>
              <a:t>Il documento </a:t>
            </a:r>
            <a:r>
              <a:rPr lang="pt-BR" dirty="0" err="1"/>
              <a:t>ufficiale</a:t>
            </a:r>
            <a:r>
              <a:rPr lang="pt-BR" dirty="0"/>
              <a:t> </a:t>
            </a:r>
            <a:r>
              <a:rPr lang="pt-BR" dirty="0" err="1"/>
              <a:t>che</a:t>
            </a:r>
            <a:r>
              <a:rPr lang="pt-BR" dirty="0"/>
              <a:t> </a:t>
            </a:r>
            <a:r>
              <a:rPr lang="pt-BR" dirty="0" err="1"/>
              <a:t>dichiara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separazione</a:t>
            </a:r>
            <a:r>
              <a:rPr lang="pt-BR" dirty="0"/>
              <a:t>;</a:t>
            </a:r>
          </a:p>
          <a:p>
            <a:pPr marL="627063" indent="-268288">
              <a:buAutoNum type="alphaLcPeriod"/>
            </a:pPr>
            <a:r>
              <a:rPr lang="pt-BR" dirty="0" err="1"/>
              <a:t>Un</a:t>
            </a:r>
            <a:r>
              <a:rPr lang="pt-BR" dirty="0"/>
              <a:t> documento </a:t>
            </a:r>
            <a:r>
              <a:rPr lang="pt-BR" dirty="0" err="1"/>
              <a:t>che</a:t>
            </a:r>
            <a:r>
              <a:rPr lang="pt-BR" dirty="0"/>
              <a:t> anula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separazione</a:t>
            </a:r>
            <a:r>
              <a:rPr lang="pt-BR" dirty="0"/>
              <a:t> o </a:t>
            </a:r>
            <a:r>
              <a:rPr lang="pt-BR" dirty="0" err="1"/>
              <a:t>il</a:t>
            </a:r>
            <a:r>
              <a:rPr lang="pt-BR" dirty="0"/>
              <a:t> </a:t>
            </a:r>
            <a:r>
              <a:rPr lang="pt-BR" dirty="0" err="1"/>
              <a:t>divorzio</a:t>
            </a:r>
            <a:r>
              <a:rPr lang="pt-BR" dirty="0"/>
              <a:t>.</a:t>
            </a:r>
          </a:p>
          <a:p>
            <a:pPr marL="342900" indent="-342900">
              <a:buAutoNum type="alphaLcPeriod"/>
            </a:pPr>
            <a:endParaRPr lang="pt-BR" dirty="0"/>
          </a:p>
          <a:p>
            <a:r>
              <a:rPr lang="pt-BR" dirty="0"/>
              <a:t>2. </a:t>
            </a:r>
            <a:r>
              <a:rPr lang="pt-BR" b="1" dirty="0" err="1"/>
              <a:t>L’affidamento</a:t>
            </a:r>
            <a:r>
              <a:rPr lang="pt-BR" b="1" dirty="0"/>
              <a:t> </a:t>
            </a:r>
            <a:r>
              <a:rPr lang="pt-BR" b="1" dirty="0" err="1"/>
              <a:t>condiviso</a:t>
            </a:r>
            <a:r>
              <a:rPr lang="pt-BR" b="1" dirty="0"/>
              <a:t> significa </a:t>
            </a:r>
            <a:r>
              <a:rPr lang="pt-BR" b="1" dirty="0" err="1"/>
              <a:t>che</a:t>
            </a:r>
            <a:r>
              <a:rPr lang="pt-BR" b="1" dirty="0"/>
              <a:t> ...</a:t>
            </a:r>
          </a:p>
          <a:p>
            <a:pPr marL="627063" indent="-268288">
              <a:buAutoNum type="alphaLcPeriod"/>
            </a:pPr>
            <a:r>
              <a:rPr lang="pt-BR" dirty="0" err="1"/>
              <a:t>Nessuno</a:t>
            </a:r>
            <a:r>
              <a:rPr lang="pt-BR" dirty="0"/>
              <a:t> dei </a:t>
            </a:r>
            <a:r>
              <a:rPr lang="pt-BR" dirty="0" err="1"/>
              <a:t>genitori</a:t>
            </a:r>
            <a:r>
              <a:rPr lang="pt-BR" dirty="0"/>
              <a:t> vive </a:t>
            </a:r>
            <a:r>
              <a:rPr lang="pt-BR" dirty="0" err="1"/>
              <a:t>con</a:t>
            </a:r>
            <a:r>
              <a:rPr lang="pt-BR" dirty="0"/>
              <a:t> i </a:t>
            </a:r>
            <a:r>
              <a:rPr lang="pt-BR" dirty="0" err="1"/>
              <a:t>figli</a:t>
            </a:r>
            <a:r>
              <a:rPr lang="pt-BR" dirty="0"/>
              <a:t>;</a:t>
            </a:r>
          </a:p>
          <a:p>
            <a:pPr marL="627063" indent="-268288">
              <a:buAutoNum type="alphaLcPeriod"/>
            </a:pPr>
            <a:r>
              <a:rPr lang="pt-BR" dirty="0" err="1"/>
              <a:t>Entrambi</a:t>
            </a:r>
            <a:r>
              <a:rPr lang="pt-BR" dirty="0"/>
              <a:t> i </a:t>
            </a:r>
            <a:r>
              <a:rPr lang="pt-BR" dirty="0" err="1"/>
              <a:t>genitori</a:t>
            </a:r>
            <a:r>
              <a:rPr lang="pt-BR" dirty="0"/>
              <a:t> si </a:t>
            </a:r>
            <a:r>
              <a:rPr lang="pt-BR" dirty="0" err="1"/>
              <a:t>occupano</a:t>
            </a:r>
            <a:r>
              <a:rPr lang="pt-BR" dirty="0"/>
              <a:t> dei </a:t>
            </a:r>
            <a:r>
              <a:rPr lang="pt-BR" dirty="0" err="1"/>
              <a:t>figli</a:t>
            </a:r>
            <a:endParaRPr lang="pt-BR" dirty="0"/>
          </a:p>
          <a:p>
            <a:pPr marL="627063" indent="-268288">
              <a:buAutoNum type="alphaLcPeriod"/>
            </a:pPr>
            <a:r>
              <a:rPr lang="pt-BR" dirty="0" err="1"/>
              <a:t>Entrambi</a:t>
            </a:r>
            <a:r>
              <a:rPr lang="pt-BR" dirty="0"/>
              <a:t> i </a:t>
            </a:r>
            <a:r>
              <a:rPr lang="pt-BR" dirty="0" err="1"/>
              <a:t>genitori</a:t>
            </a:r>
            <a:r>
              <a:rPr lang="pt-BR" dirty="0"/>
              <a:t> si sono </a:t>
            </a:r>
            <a:r>
              <a:rPr lang="pt-BR" dirty="0" err="1"/>
              <a:t>risposati</a:t>
            </a:r>
            <a:endParaRPr lang="pt-BR" dirty="0"/>
          </a:p>
          <a:p>
            <a:pPr marL="342900" indent="-342900">
              <a:buAutoNum type="alphaLcPeriod"/>
            </a:pPr>
            <a:endParaRPr lang="pt-BR" dirty="0"/>
          </a:p>
          <a:p>
            <a:r>
              <a:rPr lang="pt-BR" dirty="0"/>
              <a:t>3. </a:t>
            </a:r>
            <a:r>
              <a:rPr lang="pt-BR" b="1" dirty="0"/>
              <a:t>La </a:t>
            </a:r>
            <a:r>
              <a:rPr lang="pt-BR" b="1" dirty="0" err="1"/>
              <a:t>famiglia</a:t>
            </a:r>
            <a:r>
              <a:rPr lang="pt-BR" b="1" dirty="0"/>
              <a:t> </a:t>
            </a:r>
            <a:r>
              <a:rPr lang="pt-BR" b="1" dirty="0" err="1"/>
              <a:t>allargata</a:t>
            </a:r>
            <a:r>
              <a:rPr lang="pt-BR" b="1" dirty="0"/>
              <a:t> include ...</a:t>
            </a:r>
          </a:p>
          <a:p>
            <a:pPr marL="627063" indent="-268288">
              <a:buAutoNum type="alphaLcPeriod"/>
            </a:pPr>
            <a:r>
              <a:rPr lang="pt-BR" dirty="0" err="1"/>
              <a:t>Solamente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nuova</a:t>
            </a:r>
            <a:r>
              <a:rPr lang="pt-BR" dirty="0"/>
              <a:t> </a:t>
            </a:r>
            <a:r>
              <a:rPr lang="pt-BR" dirty="0" err="1"/>
              <a:t>moglie</a:t>
            </a:r>
            <a:r>
              <a:rPr lang="pt-BR" dirty="0"/>
              <a:t> / </a:t>
            </a:r>
            <a:r>
              <a:rPr lang="pt-BR" dirty="0" err="1"/>
              <a:t>il</a:t>
            </a:r>
            <a:r>
              <a:rPr lang="pt-BR" dirty="0"/>
              <a:t> </a:t>
            </a:r>
            <a:r>
              <a:rPr lang="pt-BR" dirty="0" err="1"/>
              <a:t>nuovo</a:t>
            </a:r>
            <a:r>
              <a:rPr lang="pt-BR" dirty="0"/>
              <a:t> </a:t>
            </a:r>
            <a:r>
              <a:rPr lang="pt-BR" dirty="0" err="1"/>
              <a:t>marito</a:t>
            </a:r>
            <a:endParaRPr lang="pt-BR" dirty="0"/>
          </a:p>
          <a:p>
            <a:pPr marL="627063" indent="-268288">
              <a:buAutoNum type="alphaLcPeriod"/>
            </a:pPr>
            <a:r>
              <a:rPr lang="pt-BR" dirty="0" err="1"/>
              <a:t>Solamente</a:t>
            </a:r>
            <a:r>
              <a:rPr lang="pt-BR" dirty="0"/>
              <a:t> i </a:t>
            </a:r>
            <a:r>
              <a:rPr lang="pt-BR" dirty="0" err="1"/>
              <a:t>figli</a:t>
            </a:r>
            <a:r>
              <a:rPr lang="pt-BR" dirty="0"/>
              <a:t> </a:t>
            </a:r>
            <a:r>
              <a:rPr lang="pt-BR" dirty="0" err="1"/>
              <a:t>nati</a:t>
            </a:r>
            <a:r>
              <a:rPr lang="pt-BR" dirty="0"/>
              <a:t> </a:t>
            </a:r>
            <a:r>
              <a:rPr lang="pt-BR" dirty="0" err="1"/>
              <a:t>dal</a:t>
            </a:r>
            <a:r>
              <a:rPr lang="pt-BR" dirty="0"/>
              <a:t> </a:t>
            </a:r>
            <a:r>
              <a:rPr lang="pt-BR" dirty="0" err="1"/>
              <a:t>nuovo</a:t>
            </a:r>
            <a:r>
              <a:rPr lang="pt-BR" dirty="0"/>
              <a:t> matrimonio</a:t>
            </a:r>
          </a:p>
          <a:p>
            <a:pPr marL="627063" indent="-268288">
              <a:buAutoNum type="alphaLcPeriod"/>
            </a:pPr>
            <a:r>
              <a:rPr lang="pt-BR" dirty="0"/>
              <a:t>Tutti i </a:t>
            </a:r>
            <a:r>
              <a:rPr lang="pt-BR" dirty="0" err="1"/>
              <a:t>membri</a:t>
            </a:r>
            <a:r>
              <a:rPr lang="pt-BR" dirty="0"/>
              <a:t> </a:t>
            </a:r>
            <a:r>
              <a:rPr lang="pt-BR" dirty="0" err="1"/>
              <a:t>della</a:t>
            </a:r>
            <a:r>
              <a:rPr lang="pt-BR" dirty="0"/>
              <a:t> prima e dela </a:t>
            </a:r>
            <a:r>
              <a:rPr lang="pt-BR" dirty="0" err="1"/>
              <a:t>seconda</a:t>
            </a:r>
            <a:r>
              <a:rPr lang="pt-BR" dirty="0"/>
              <a:t> </a:t>
            </a:r>
            <a:r>
              <a:rPr lang="pt-BR" dirty="0" err="1"/>
              <a:t>famiglia</a:t>
            </a:r>
            <a:r>
              <a:rPr lang="pt-BR" dirty="0"/>
              <a:t> </a:t>
            </a:r>
          </a:p>
          <a:p>
            <a:pPr marL="342900" indent="-342900">
              <a:buAutoNum type="alphaL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329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26141" y="4240306"/>
            <a:ext cx="106411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0" y="-34594"/>
            <a:ext cx="2847975" cy="1216404"/>
          </a:xfrm>
          <a:prstGeom prst="roundRect">
            <a:avLst>
              <a:gd name="adj" fmla="val 8594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ixaDeTexto 7"/>
          <p:cNvSpPr txBox="1"/>
          <p:nvPr/>
        </p:nvSpPr>
        <p:spPr>
          <a:xfrm>
            <a:off x="305666" y="1749467"/>
            <a:ext cx="787014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Cosa </a:t>
            </a:r>
            <a:r>
              <a:rPr lang="pt-BR" dirty="0" err="1"/>
              <a:t>significano</a:t>
            </a:r>
            <a:r>
              <a:rPr lang="pt-BR" dirty="0"/>
              <a:t> </a:t>
            </a:r>
            <a:r>
              <a:rPr lang="pt-BR" dirty="0" err="1"/>
              <a:t>queste</a:t>
            </a:r>
            <a:r>
              <a:rPr lang="pt-BR" dirty="0"/>
              <a:t> parole ...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320118"/>
            <a:ext cx="994756" cy="5378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L’ITALIANO ALL”UNIVERSITÀ</a:t>
            </a:r>
          </a:p>
          <a:p>
            <a:pPr algn="ctr"/>
            <a:r>
              <a:rPr lang="pt-BR" sz="1400" b="1" dirty="0"/>
              <a:t>Corso </a:t>
            </a:r>
            <a:r>
              <a:rPr lang="pt-BR" sz="1400" b="1" dirty="0" err="1"/>
              <a:t>di</a:t>
            </a:r>
            <a:r>
              <a:rPr lang="pt-BR" sz="1400" b="1" dirty="0"/>
              <a:t> </a:t>
            </a:r>
            <a:r>
              <a:rPr lang="pt-BR" sz="1400" b="1" dirty="0" err="1"/>
              <a:t>Conversazione</a:t>
            </a:r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6E9E583-41D1-4C57-B054-C65D2ACF67F2}"/>
              </a:ext>
            </a:extLst>
          </p:cNvPr>
          <p:cNvSpPr txBox="1"/>
          <p:nvPr/>
        </p:nvSpPr>
        <p:spPr>
          <a:xfrm>
            <a:off x="3944781" y="893238"/>
            <a:ext cx="542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MODULO TRENTA</a:t>
            </a:r>
          </a:p>
          <a:p>
            <a:pPr algn="ctr"/>
            <a:r>
              <a:rPr lang="pt-BR" b="1" dirty="0"/>
              <a:t>LEZIONE – L’INTERVISTA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658261" y="2255147"/>
            <a:ext cx="37130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pt-BR" dirty="0" err="1"/>
              <a:t>Insomma</a:t>
            </a:r>
            <a:endParaRPr lang="pt-BR" dirty="0"/>
          </a:p>
          <a:p>
            <a:pPr marL="342900" indent="-342900">
              <a:buAutoNum type="alphaLcPeriod"/>
            </a:pPr>
            <a:r>
              <a:rPr lang="pt-BR" dirty="0" err="1"/>
              <a:t>Allargata</a:t>
            </a:r>
            <a:endParaRPr lang="pt-BR" dirty="0"/>
          </a:p>
          <a:p>
            <a:pPr marL="342900" indent="-342900">
              <a:buAutoNum type="alphaLcPeriod"/>
            </a:pPr>
            <a:r>
              <a:rPr lang="pt-BR" dirty="0" err="1"/>
              <a:t>Risposto</a:t>
            </a:r>
            <a:r>
              <a:rPr lang="pt-BR" dirty="0"/>
              <a:t> (</a:t>
            </a:r>
            <a:r>
              <a:rPr lang="pt-BR" dirty="0" err="1"/>
              <a:t>Rispostare</a:t>
            </a:r>
            <a:r>
              <a:rPr lang="pt-BR" dirty="0"/>
              <a:t>)</a:t>
            </a:r>
          </a:p>
          <a:p>
            <a:pPr marL="342900" indent="-342900">
              <a:buAutoNum type="alphaLcPeriod"/>
            </a:pPr>
            <a:r>
              <a:rPr lang="pt-BR" dirty="0" err="1"/>
              <a:t>Refatto</a:t>
            </a:r>
            <a:r>
              <a:rPr lang="pt-BR" dirty="0"/>
              <a:t> (</a:t>
            </a:r>
            <a:r>
              <a:rPr lang="pt-BR" dirty="0" err="1"/>
              <a:t>reffare</a:t>
            </a:r>
            <a:r>
              <a:rPr lang="pt-BR" dirty="0"/>
              <a:t>)</a:t>
            </a:r>
          </a:p>
          <a:p>
            <a:pPr marL="342900" indent="-342900">
              <a:buAutoNum type="alphaLcPeriod"/>
            </a:pPr>
            <a:r>
              <a:rPr lang="pt-BR" dirty="0" err="1"/>
              <a:t>Neanche</a:t>
            </a:r>
            <a:endParaRPr lang="pt-BR" dirty="0"/>
          </a:p>
          <a:p>
            <a:pPr marL="342900" indent="-342900">
              <a:buAutoNum type="alphaLcPeriod"/>
            </a:pPr>
            <a:r>
              <a:rPr lang="pt-BR" dirty="0"/>
              <a:t>Sereno</a:t>
            </a:r>
          </a:p>
          <a:p>
            <a:pPr marL="342900" indent="-342900">
              <a:buAutoNum type="alphaLcPeriod"/>
            </a:pPr>
            <a:r>
              <a:rPr lang="pt-BR" dirty="0" err="1"/>
              <a:t>Rapporto</a:t>
            </a:r>
            <a:endParaRPr lang="pt-BR" dirty="0"/>
          </a:p>
          <a:p>
            <a:pPr marL="342900" indent="-342900">
              <a:buAutoNum type="alphaLcPeriod"/>
            </a:pPr>
            <a:r>
              <a:rPr lang="pt-BR" dirty="0" err="1"/>
              <a:t>Riesco</a:t>
            </a:r>
            <a:r>
              <a:rPr lang="pt-BR" dirty="0"/>
              <a:t> (</a:t>
            </a:r>
            <a:r>
              <a:rPr lang="pt-BR" dirty="0" err="1"/>
              <a:t>riescare</a:t>
            </a:r>
            <a:r>
              <a:rPr lang="pt-BR" dirty="0"/>
              <a:t>)</a:t>
            </a:r>
          </a:p>
          <a:p>
            <a:pPr marL="342900" indent="-342900">
              <a:buAutoNum type="alphaLcPeriod"/>
            </a:pPr>
            <a:r>
              <a:rPr lang="pt-BR" dirty="0" err="1"/>
              <a:t>Ormai</a:t>
            </a:r>
            <a:endParaRPr lang="pt-BR" dirty="0"/>
          </a:p>
          <a:p>
            <a:pPr marL="342900" indent="-342900">
              <a:buAutoNum type="alphaLcPeriod"/>
            </a:pPr>
            <a:r>
              <a:rPr lang="pt-BR" dirty="0" err="1"/>
              <a:t>Individiamo</a:t>
            </a:r>
            <a:r>
              <a:rPr lang="pt-BR" dirty="0"/>
              <a:t> (</a:t>
            </a:r>
            <a:r>
              <a:rPr lang="pt-BR" dirty="0" err="1"/>
              <a:t>individiare</a:t>
            </a:r>
            <a:r>
              <a:rPr lang="pt-BR" dirty="0"/>
              <a:t>)</a:t>
            </a:r>
          </a:p>
          <a:p>
            <a:pPr marL="342900" indent="-342900">
              <a:buAutoNum type="alphaLcPeriod"/>
            </a:pPr>
            <a:r>
              <a:rPr lang="pt-BR" dirty="0" err="1"/>
              <a:t>Sposarci</a:t>
            </a:r>
            <a:r>
              <a:rPr lang="pt-BR" dirty="0"/>
              <a:t> (</a:t>
            </a:r>
            <a:r>
              <a:rPr lang="pt-BR" dirty="0" err="1"/>
              <a:t>sposare</a:t>
            </a:r>
            <a:r>
              <a:rPr lang="pt-BR" dirty="0"/>
              <a:t>)</a:t>
            </a:r>
          </a:p>
          <a:p>
            <a:pPr marL="342900" indent="-342900">
              <a:buAutoNum type="alphaLcPeriod"/>
            </a:pPr>
            <a:r>
              <a:rPr lang="pt-BR" dirty="0" err="1"/>
              <a:t>Diventati</a:t>
            </a:r>
            <a:r>
              <a:rPr lang="pt-BR" dirty="0"/>
              <a:t> (</a:t>
            </a:r>
            <a:r>
              <a:rPr lang="pt-BR" dirty="0" err="1"/>
              <a:t>diventare</a:t>
            </a:r>
            <a:r>
              <a:rPr lang="pt-BR" dirty="0"/>
              <a:t> )</a:t>
            </a:r>
          </a:p>
          <a:p>
            <a:pPr marL="342900" indent="-342900">
              <a:buAutoNum type="alphaLcPeriod"/>
            </a:pPr>
            <a:r>
              <a:rPr lang="pt-BR" dirty="0" err="1"/>
              <a:t>Cui</a:t>
            </a:r>
            <a:r>
              <a:rPr lang="pt-BR" dirty="0"/>
              <a:t> ( In </a:t>
            </a:r>
            <a:r>
              <a:rPr lang="pt-BR" dirty="0" err="1"/>
              <a:t>cui</a:t>
            </a:r>
            <a:r>
              <a:rPr lang="pt-BR" dirty="0"/>
              <a:t>, </a:t>
            </a:r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/>
              <a:t>cui</a:t>
            </a:r>
            <a:r>
              <a:rPr lang="pt-BR" dirty="0"/>
              <a:t> )</a:t>
            </a:r>
          </a:p>
          <a:p>
            <a:pPr marL="342900" indent="-342900">
              <a:buAutoNum type="alphaLcPeriod"/>
            </a:pP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05666" y="2241892"/>
            <a:ext cx="37130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pt-BR" dirty="0" err="1"/>
              <a:t>Matrigna</a:t>
            </a:r>
            <a:endParaRPr lang="pt-BR" dirty="0"/>
          </a:p>
          <a:p>
            <a:pPr marL="342900" indent="-342900">
              <a:buAutoNum type="alphaLcPeriod"/>
            </a:pPr>
            <a:r>
              <a:rPr lang="pt-BR" dirty="0" err="1"/>
              <a:t>Patrigno</a:t>
            </a:r>
            <a:endParaRPr lang="pt-BR" dirty="0"/>
          </a:p>
          <a:p>
            <a:pPr marL="342900" indent="-342900">
              <a:buAutoNum type="alphaLcPeriod"/>
            </a:pPr>
            <a:r>
              <a:rPr lang="pt-BR" dirty="0" err="1"/>
              <a:t>Vedovo</a:t>
            </a:r>
            <a:endParaRPr lang="pt-BR" dirty="0"/>
          </a:p>
          <a:p>
            <a:pPr marL="342900" indent="-342900">
              <a:buAutoNum type="alphaLcPeriod"/>
            </a:pPr>
            <a:r>
              <a:rPr lang="pt-BR" dirty="0" err="1"/>
              <a:t>Figliastro</a:t>
            </a:r>
            <a:endParaRPr lang="pt-BR" dirty="0"/>
          </a:p>
          <a:p>
            <a:pPr marL="342900" indent="-342900">
              <a:buAutoNum type="alphaLcPeriod"/>
            </a:pPr>
            <a:r>
              <a:rPr lang="pt-BR" dirty="0" err="1"/>
              <a:t>Sorellastra</a:t>
            </a:r>
            <a:endParaRPr lang="pt-BR" dirty="0"/>
          </a:p>
          <a:p>
            <a:pPr marL="342900" indent="-342900">
              <a:buAutoNum type="alphaLcPeriod"/>
            </a:pPr>
            <a:r>
              <a:rPr lang="pt-BR" dirty="0" err="1"/>
              <a:t>Fratellastro</a:t>
            </a:r>
            <a:endParaRPr lang="pt-BR" dirty="0"/>
          </a:p>
          <a:p>
            <a:pPr marL="342900" indent="-342900">
              <a:buAutoNum type="alphaLcPeriod"/>
            </a:pPr>
            <a:r>
              <a:rPr lang="pt-BR" dirty="0" err="1"/>
              <a:t>Tenore</a:t>
            </a:r>
            <a:endParaRPr lang="pt-BR" dirty="0"/>
          </a:p>
          <a:p>
            <a:pPr marL="342900" indent="-342900">
              <a:buAutoNum type="alphaLcPeriod"/>
            </a:pPr>
            <a:r>
              <a:rPr lang="pt-BR" dirty="0" err="1"/>
              <a:t>Sarà</a:t>
            </a:r>
            <a:r>
              <a:rPr lang="pt-BR" dirty="0"/>
              <a:t> </a:t>
            </a:r>
            <a:r>
              <a:rPr lang="pt-BR" dirty="0" err="1"/>
              <a:t>stato</a:t>
            </a:r>
            <a:r>
              <a:rPr lang="pt-BR" dirty="0"/>
              <a:t> </a:t>
            </a:r>
            <a:r>
              <a:rPr lang="pt-BR" dirty="0" err="1"/>
              <a:t>brutto</a:t>
            </a:r>
            <a:r>
              <a:rPr lang="pt-BR" dirty="0"/>
              <a:t> prima</a:t>
            </a:r>
          </a:p>
          <a:p>
            <a:pPr marL="342900" indent="-342900">
              <a:buAutoNum type="alphaLcPeriod"/>
            </a:pPr>
            <a:r>
              <a:rPr lang="pt-BR" dirty="0" err="1"/>
              <a:t>Affidamento</a:t>
            </a:r>
            <a:r>
              <a:rPr lang="pt-BR" dirty="0"/>
              <a:t> </a:t>
            </a:r>
            <a:r>
              <a:rPr lang="pt-BR" dirty="0" err="1"/>
              <a:t>condiviso</a:t>
            </a:r>
            <a:endParaRPr lang="pt-BR" dirty="0"/>
          </a:p>
          <a:p>
            <a:pPr marL="342900" indent="-342900">
              <a:buAutoNum type="alphaLcPeriod"/>
            </a:pPr>
            <a:r>
              <a:rPr lang="pt-BR" dirty="0" err="1"/>
              <a:t>Comune</a:t>
            </a:r>
            <a:r>
              <a:rPr lang="pt-BR" dirty="0"/>
              <a:t> </a:t>
            </a:r>
            <a:r>
              <a:rPr lang="pt-BR" dirty="0" err="1"/>
              <a:t>Accordo</a:t>
            </a:r>
            <a:endParaRPr lang="pt-BR" dirty="0"/>
          </a:p>
          <a:p>
            <a:pPr marL="342900" indent="-342900">
              <a:buAutoNum type="alphaLcPeriod"/>
            </a:pPr>
            <a:r>
              <a:rPr lang="pt-BR" dirty="0" err="1"/>
              <a:t>Oltre</a:t>
            </a:r>
            <a:endParaRPr lang="pt-BR" dirty="0"/>
          </a:p>
          <a:p>
            <a:pPr marL="342900" indent="-342900">
              <a:buAutoNum type="alphaLcPeriod"/>
            </a:pPr>
            <a:r>
              <a:rPr lang="pt-BR" dirty="0" err="1"/>
              <a:t>Gestiscono</a:t>
            </a:r>
            <a:r>
              <a:rPr lang="pt-BR" dirty="0"/>
              <a:t> (</a:t>
            </a:r>
            <a:r>
              <a:rPr lang="pt-BR" dirty="0" err="1"/>
              <a:t>gestiscare</a:t>
            </a:r>
            <a:r>
              <a:rPr lang="pt-BR" dirty="0"/>
              <a:t>)</a:t>
            </a:r>
          </a:p>
          <a:p>
            <a:pPr marL="342900" indent="-342900">
              <a:buAutoNum type="alphaLcPeriod"/>
            </a:pPr>
            <a:r>
              <a:rPr lang="pt-BR" dirty="0" err="1"/>
              <a:t>Spesso</a:t>
            </a:r>
            <a:endParaRPr lang="pt-BR" dirty="0"/>
          </a:p>
          <a:p>
            <a:pPr marL="342900" indent="-342900">
              <a:buAutoNum type="alphaL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64147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2742</TotalTime>
  <Words>820</Words>
  <Application>Microsoft Office PowerPoint</Application>
  <PresentationFormat>Widescreen</PresentationFormat>
  <Paragraphs>66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New Time TIeMKT</cp:lastModifiedBy>
  <cp:revision>195</cp:revision>
  <dcterms:created xsi:type="dcterms:W3CDTF">2022-09-01T12:36:47Z</dcterms:created>
  <dcterms:modified xsi:type="dcterms:W3CDTF">2024-06-10T23:34:52Z</dcterms:modified>
</cp:coreProperties>
</file>