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15"/>
  </p:notesMasterIdLst>
  <p:handoutMasterIdLst>
    <p:handoutMasterId r:id="rId16"/>
  </p:handoutMasterIdLst>
  <p:sldIdLst>
    <p:sldId id="262" r:id="rId5"/>
    <p:sldId id="256" r:id="rId6"/>
    <p:sldId id="257" r:id="rId7"/>
    <p:sldId id="259" r:id="rId8"/>
    <p:sldId id="258" r:id="rId9"/>
    <p:sldId id="260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20" autoAdjust="0"/>
  </p:normalViewPr>
  <p:slideViewPr>
    <p:cSldViewPr snapToGrid="0">
      <p:cViewPr varScale="1">
        <p:scale>
          <a:sx n="104" d="100"/>
          <a:sy n="104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2655A18A-2669-4B41-A0C0-4FB4360FB3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7465F5C7-299E-4766-9F1C-AD6D4FE4E2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CC12-51D3-42DB-ABE1-3400134284C1}" type="datetime1">
              <a:rPr lang="pt-BR" smtClean="0"/>
              <a:t>26/01/2026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92DFBA05-B615-4185-852C-1211D21E6D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D049A664-6BD9-4FF0-8350-4A2687E9D0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EA37-3873-47E3-8C95-29D2993CE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39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A472-2973-4176-8DF1-BAF9BE07EE85}" type="datetime1">
              <a:rPr lang="pt-BR" smtClean="0"/>
              <a:pPr/>
              <a:t>26/01/2026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1DC4E-A6C2-41F2-AAA0-F6053844181F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7162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058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307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371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9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34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111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762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590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90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B85FBE38-6738-4551-ABDE-E3A7FEA0C360}" type="datetime1">
              <a:rPr lang="pt-BR" noProof="0" smtClean="0"/>
              <a:t>26/01/2026</a:t>
            </a:fld>
            <a:endParaRPr lang="pt-BR" noProof="0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1518FAC-C69C-48F4-A0F8-E0B18772913E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CE9F0D0-D16F-4D4E-90A5-29378870454B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97758C8-EC1E-4C6A-8357-0B31C03616B0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A0D08BE6-6817-4E7B-AC59-A617DC120A77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5624E52-4895-4053-94A4-BD361245B011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125C777-EA25-42E3-81C2-15B082EDC5E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2B5B511-55E3-4F40-88F3-C8DB4A4CA53D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391BB0C-3F9A-4A8A-99CF-7FD476462C5A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tângulo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C1FE978-4DCF-4526-8400-2BB4D678A3A2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ângulo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66554CCF-1CD1-4305-8C22-9CCB81BEA84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DD87D8FA-5895-4254-9AB1-B1AD26FDC7D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29079" t="35419" r="29063" b="37046"/>
          <a:stretch/>
        </p:blipFill>
        <p:spPr>
          <a:xfrm rot="16200000">
            <a:off x="-1062118" y="2009843"/>
            <a:ext cx="3071829" cy="33385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/>
        </p:blipFill>
        <p:spPr>
          <a:xfrm>
            <a:off x="999142" y="932874"/>
            <a:ext cx="6260640" cy="4969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/>
          <a:srcRect t="30420" b="29820"/>
          <a:stretch/>
        </p:blipFill>
        <p:spPr>
          <a:xfrm>
            <a:off x="8529031" y="5769503"/>
            <a:ext cx="3303122" cy="890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803" y="2059709"/>
            <a:ext cx="3505578" cy="35282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aixaDeTexto 15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smtClean="0">
                <a:solidFill>
                  <a:srgbClr val="FF0000"/>
                </a:solidFill>
              </a:rPr>
              <a:t>LII </a:t>
            </a:r>
            <a:r>
              <a:rPr lang="pt-BR" b="1" dirty="0" smtClean="0">
                <a:solidFill>
                  <a:srgbClr val="FF0000"/>
                </a:solidFill>
              </a:rPr>
              <a:t>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CaixaDeTexto 17"/>
          <p:cNvSpPr txBox="1"/>
          <p:nvPr/>
        </p:nvSpPr>
        <p:spPr>
          <a:xfrm>
            <a:off x="640724" y="6339479"/>
            <a:ext cx="366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smtClean="0">
                <a:solidFill>
                  <a:srgbClr val="00B050"/>
                </a:solidFill>
                <a:latin typeface="Jokerman" panose="04090605060D06020702" pitchFamily="82" charset="0"/>
              </a:rPr>
              <a:t>Dopo i 60 </a:t>
            </a:r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Anni</a:t>
            </a:r>
            <a:endParaRPr lang="pt-BR" sz="2000" b="1" dirty="0">
              <a:solidFill>
                <a:srgbClr val="00B050"/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07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2" y="969818"/>
            <a:ext cx="6256771" cy="49322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t="30420" b="29820"/>
          <a:stretch/>
        </p:blipFill>
        <p:spPr>
          <a:xfrm>
            <a:off x="8398310" y="5774626"/>
            <a:ext cx="3590686" cy="9679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416" y="1926214"/>
            <a:ext cx="3652579" cy="3630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CaixaDeTexto 14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LI </a:t>
            </a:r>
            <a:r>
              <a:rPr lang="pt-BR" b="1" smtClean="0">
                <a:solidFill>
                  <a:srgbClr val="FF0000"/>
                </a:solidFill>
              </a:rPr>
              <a:t>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7"/>
          <a:srcRect l="29079" t="35419" r="29063" b="37046"/>
          <a:stretch/>
        </p:blipFill>
        <p:spPr>
          <a:xfrm rot="16200000">
            <a:off x="-1062118" y="2009843"/>
            <a:ext cx="3071829" cy="33385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7114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3" y="969817"/>
            <a:ext cx="6293716" cy="49137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t="30420" b="29820"/>
          <a:stretch/>
        </p:blipFill>
        <p:spPr>
          <a:xfrm>
            <a:off x="8489877" y="5759263"/>
            <a:ext cx="3379122" cy="9105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910" y="2041237"/>
            <a:ext cx="3543471" cy="35244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aixaDeTexto 16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7"/>
          <a:srcRect l="29079" t="35419" r="29063" b="37046"/>
          <a:stretch/>
        </p:blipFill>
        <p:spPr>
          <a:xfrm rot="16200000">
            <a:off x="-1062118" y="2009843"/>
            <a:ext cx="3071829" cy="33385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1" y="935181"/>
            <a:ext cx="6232931" cy="49876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t="30420" b="29820"/>
          <a:stretch/>
        </p:blipFill>
        <p:spPr>
          <a:xfrm>
            <a:off x="8473242" y="5716642"/>
            <a:ext cx="3460139" cy="9323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310" y="1966795"/>
            <a:ext cx="3521578" cy="34917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aixaDeTexto 16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7"/>
          <a:srcRect l="29079" t="35419" r="29063" b="37046"/>
          <a:stretch/>
        </p:blipFill>
        <p:spPr>
          <a:xfrm rot="16200000">
            <a:off x="-1062118" y="2009843"/>
            <a:ext cx="3071829" cy="33385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087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8" y="951345"/>
            <a:ext cx="6281951" cy="49599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t="30420" b="29820"/>
          <a:stretch/>
        </p:blipFill>
        <p:spPr>
          <a:xfrm>
            <a:off x="8537896" y="5783261"/>
            <a:ext cx="3395485" cy="914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468" y="1991486"/>
            <a:ext cx="3598754" cy="36007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aixaDeTexto 15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/>
          <a:srcRect l="29079" t="35419" r="29063" b="37046"/>
          <a:stretch/>
        </p:blipFill>
        <p:spPr>
          <a:xfrm rot="16200000">
            <a:off x="-1062118" y="2009843"/>
            <a:ext cx="3071829" cy="33385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830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8" y="942109"/>
            <a:ext cx="6291187" cy="49506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t="30420" b="29820"/>
          <a:stretch/>
        </p:blipFill>
        <p:spPr>
          <a:xfrm>
            <a:off x="8464005" y="5747103"/>
            <a:ext cx="3469376" cy="934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312" y="2070040"/>
            <a:ext cx="3507065" cy="35010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aixaDeTexto 16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7"/>
          <a:srcRect l="29079" t="35419" r="29063" b="37046"/>
          <a:stretch/>
        </p:blipFill>
        <p:spPr>
          <a:xfrm rot="16200000">
            <a:off x="-1062118" y="2009843"/>
            <a:ext cx="3071829" cy="33385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38284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3" y="942109"/>
            <a:ext cx="6275243" cy="4969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t="30420" b="29820"/>
          <a:stretch/>
        </p:blipFill>
        <p:spPr>
          <a:xfrm>
            <a:off x="8398310" y="5728437"/>
            <a:ext cx="3607921" cy="97219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854" y="1949729"/>
            <a:ext cx="3593168" cy="3583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aixaDeTexto 15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/>
          <a:srcRect l="29079" t="35419" r="29063" b="37046"/>
          <a:stretch/>
        </p:blipFill>
        <p:spPr>
          <a:xfrm rot="16200000">
            <a:off x="-1062118" y="2009843"/>
            <a:ext cx="3071829" cy="33385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29534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" y="942110"/>
            <a:ext cx="6307782" cy="497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t="30420" b="29820"/>
          <a:stretch/>
        </p:blipFill>
        <p:spPr>
          <a:xfrm>
            <a:off x="8525268" y="5747103"/>
            <a:ext cx="3469376" cy="9348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434" y="1954312"/>
            <a:ext cx="3602008" cy="35347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aixaDeTexto 15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/>
          <a:srcRect l="29079" t="35419" r="29063" b="37046"/>
          <a:stretch/>
        </p:blipFill>
        <p:spPr>
          <a:xfrm rot="16200000">
            <a:off x="-1062118" y="2009843"/>
            <a:ext cx="3071829" cy="33385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2014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2" y="942109"/>
            <a:ext cx="6302953" cy="49876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t="30420" b="29820"/>
          <a:stretch/>
        </p:blipFill>
        <p:spPr>
          <a:xfrm>
            <a:off x="8398310" y="5755148"/>
            <a:ext cx="3596965" cy="9187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722" y="1938626"/>
            <a:ext cx="3578246" cy="3632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aixaDeTexto 15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/>
          <a:srcRect l="29079" t="35419" r="29063" b="37046"/>
          <a:stretch/>
        </p:blipFill>
        <p:spPr>
          <a:xfrm rot="16200000">
            <a:off x="-1062118" y="2009843"/>
            <a:ext cx="3071829" cy="33385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30607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3" y="923636"/>
            <a:ext cx="6275244" cy="49968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t="30420" b="29820"/>
          <a:stretch/>
        </p:blipFill>
        <p:spPr>
          <a:xfrm>
            <a:off x="8336416" y="5715993"/>
            <a:ext cx="3700284" cy="9970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310" y="2022764"/>
            <a:ext cx="3554427" cy="3569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aixaDeTexto 15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</a:t>
            </a:r>
            <a:r>
              <a:rPr lang="pt-BR" b="1" dirty="0" smtClean="0">
                <a:solidFill>
                  <a:srgbClr val="FF0000"/>
                </a:solidFill>
              </a:rPr>
              <a:t>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/>
          <a:srcRect l="29079" t="35419" r="29063" b="37046"/>
          <a:stretch/>
        </p:blipFill>
        <p:spPr>
          <a:xfrm rot="16200000">
            <a:off x="-1062118" y="2009843"/>
            <a:ext cx="3071829" cy="33385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57215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C0DB4D-BE53-4100-8A0D-CEFB2E482820}">
  <ds:schemaRefs>
    <ds:schemaRef ds:uri="16c05727-aa75-4e4a-9b5f-8a80a1165891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 jardim</Template>
  <TotalTime>0</TotalTime>
  <Words>74</Words>
  <Application>Microsoft Office PowerPoint</Application>
  <PresentationFormat>Widescreen</PresentationFormat>
  <Paragraphs>21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Jokerman</vt:lpstr>
      <vt:lpstr>Sabão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2025-10-14T12:30:49Z</dcterms:created>
  <dcterms:modified xsi:type="dcterms:W3CDTF">2026-01-26T18:31:33Z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