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6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0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9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1423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49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2079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72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83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8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8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6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3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0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9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0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6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49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8324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5162011" y="839061"/>
            <a:ext cx="326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CINQUE</a:t>
            </a:r>
          </a:p>
          <a:p>
            <a:pPr algn="ctr"/>
            <a:r>
              <a:rPr lang="pt-BR" b="1" dirty="0" smtClean="0"/>
              <a:t>I NUMERI IN ITALIANO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0FA5FA9-4CD6-4CE0-8AF8-3602F19C7DF8}"/>
              </a:ext>
            </a:extLst>
          </p:cNvPr>
          <p:cNvSpPr txBox="1"/>
          <p:nvPr/>
        </p:nvSpPr>
        <p:spPr>
          <a:xfrm>
            <a:off x="1639392" y="1560991"/>
            <a:ext cx="989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66858" y="2367146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6"/>
          <a:srcRect l="1292" t="4110" b="13274"/>
          <a:stretch/>
        </p:blipFill>
        <p:spPr>
          <a:xfrm>
            <a:off x="183247" y="1829979"/>
            <a:ext cx="7672185" cy="466215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9923" y="2611546"/>
            <a:ext cx="4031210" cy="2881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53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219391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5025998" y="785092"/>
            <a:ext cx="326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UNO</a:t>
            </a:r>
          </a:p>
          <a:p>
            <a:pPr algn="ctr"/>
            <a:r>
              <a:rPr lang="pt-BR" b="1" dirty="0" smtClean="0"/>
              <a:t>NUMERI IN ITALIANO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0989" y="6060131"/>
            <a:ext cx="1161011" cy="79786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6"/>
          <a:srcRect t="1757" b="6759"/>
          <a:stretch/>
        </p:blipFill>
        <p:spPr>
          <a:xfrm>
            <a:off x="1213628" y="1505990"/>
            <a:ext cx="5677593" cy="519407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2650" y="2586721"/>
            <a:ext cx="5344532" cy="303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15498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217</TotalTime>
  <Words>21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 3</vt:lpstr>
      <vt:lpstr>Cacho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Belelli</dc:creator>
  <cp:lastModifiedBy>ANTONIO BELELLI</cp:lastModifiedBy>
  <cp:revision>37</cp:revision>
  <dcterms:created xsi:type="dcterms:W3CDTF">2022-09-01T12:36:47Z</dcterms:created>
  <dcterms:modified xsi:type="dcterms:W3CDTF">2025-06-11T12:17:04Z</dcterms:modified>
</cp:coreProperties>
</file>