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69"/>
          <a:stretch/>
        </p:blipFill>
        <p:spPr>
          <a:xfrm>
            <a:off x="278709" y="43695"/>
            <a:ext cx="2533502" cy="90521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DEC5A90C-A7C0-4FE3-B4D0-944FC07BDBC3}"/>
              </a:ext>
            </a:extLst>
          </p:cNvPr>
          <p:cNvSpPr txBox="1"/>
          <p:nvPr/>
        </p:nvSpPr>
        <p:spPr>
          <a:xfrm>
            <a:off x="4725824" y="104171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4994018" y="744324"/>
            <a:ext cx="3391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CINQUANTA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26422" y="1119393"/>
            <a:ext cx="5526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err="1" smtClean="0"/>
              <a:t>Grammatica</a:t>
            </a:r>
            <a:r>
              <a:rPr lang="pt-BR" b="1" dirty="0" smtClean="0"/>
              <a:t> - Uso dei Verbi  </a:t>
            </a:r>
            <a:r>
              <a:rPr lang="pt-BR" b="1" dirty="0" err="1" smtClean="0"/>
              <a:t>Morire</a:t>
            </a:r>
            <a:r>
              <a:rPr lang="pt-BR" b="1" dirty="0" smtClean="0"/>
              <a:t> o </a:t>
            </a:r>
            <a:r>
              <a:rPr lang="pt-BR" b="1" dirty="0" err="1" smtClean="0"/>
              <a:t>Perire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13142" y="4725293"/>
            <a:ext cx="10775902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it-IT" dirty="0"/>
          </a:p>
          <a:p>
            <a:pPr algn="just"/>
            <a:r>
              <a:rPr lang="pt-BR" b="1" dirty="0" err="1" smtClean="0"/>
              <a:t>Morì</a:t>
            </a:r>
            <a:r>
              <a:rPr lang="pt-BR" dirty="0" smtClean="0"/>
              <a:t>: Per cause </a:t>
            </a:r>
            <a:r>
              <a:rPr lang="pt-BR" dirty="0" err="1" smtClean="0"/>
              <a:t>naturale</a:t>
            </a:r>
            <a:endParaRPr lang="pt-BR" dirty="0" smtClean="0"/>
          </a:p>
          <a:p>
            <a:pPr algn="just"/>
            <a:r>
              <a:rPr lang="pt-BR" dirty="0"/>
              <a:t> </a:t>
            </a:r>
            <a:r>
              <a:rPr lang="pt-BR" dirty="0" smtClean="0"/>
              <a:t>         Es: Mori </a:t>
            </a:r>
            <a:r>
              <a:rPr lang="pt-BR" dirty="0" err="1" smtClean="0"/>
              <a:t>di</a:t>
            </a:r>
            <a:r>
              <a:rPr lang="pt-BR" dirty="0" smtClean="0"/>
              <a:t> </a:t>
            </a:r>
            <a:r>
              <a:rPr lang="pt-BR" dirty="0" err="1" smtClean="0"/>
              <a:t>vecchiaia</a:t>
            </a:r>
            <a:endParaRPr lang="pt-BR" dirty="0" smtClean="0"/>
          </a:p>
          <a:p>
            <a:pPr algn="just"/>
            <a:r>
              <a:rPr lang="pt-BR" b="1" dirty="0" err="1" smtClean="0"/>
              <a:t>Morì</a:t>
            </a:r>
            <a:r>
              <a:rPr lang="pt-BR" dirty="0" smtClean="0"/>
              <a:t>: Per cause non </a:t>
            </a:r>
            <a:r>
              <a:rPr lang="pt-BR" dirty="0" err="1" smtClean="0"/>
              <a:t>naturale</a:t>
            </a:r>
            <a:r>
              <a:rPr lang="pt-BR" dirty="0" smtClean="0"/>
              <a:t> in Giovane </a:t>
            </a:r>
            <a:r>
              <a:rPr lang="pt-BR" dirty="0" err="1" smtClean="0"/>
              <a:t>età</a:t>
            </a:r>
            <a:r>
              <a:rPr lang="pt-BR" dirty="0" smtClean="0"/>
              <a:t>.</a:t>
            </a:r>
          </a:p>
          <a:p>
            <a:pPr algn="just"/>
            <a:r>
              <a:rPr lang="pt-BR" dirty="0"/>
              <a:t> </a:t>
            </a:r>
            <a:r>
              <a:rPr lang="pt-BR" dirty="0" smtClean="0"/>
              <a:t>         Es: </a:t>
            </a:r>
            <a:r>
              <a:rPr lang="pt-BR" dirty="0" err="1" smtClean="0"/>
              <a:t>Morì</a:t>
            </a:r>
            <a:r>
              <a:rPr lang="pt-BR" dirty="0" smtClean="0"/>
              <a:t> per una </a:t>
            </a:r>
            <a:r>
              <a:rPr lang="pt-BR" dirty="0" err="1" smtClean="0"/>
              <a:t>pallatola</a:t>
            </a:r>
            <a:r>
              <a:rPr lang="pt-BR" dirty="0" smtClean="0"/>
              <a:t> durante una Bataglia.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413142" y="1094534"/>
            <a:ext cx="2264636" cy="5554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- </a:t>
            </a:r>
            <a:r>
              <a:rPr lang="pt-BR" b="1" dirty="0" err="1" smtClean="0"/>
              <a:t>Grammatica</a:t>
            </a:r>
            <a:r>
              <a:rPr lang="pt-BR" b="1" dirty="0" smtClean="0"/>
              <a:t> </a:t>
            </a:r>
            <a:r>
              <a:rPr lang="pt-BR" b="1" dirty="0"/>
              <a:t>-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50618"/>
              </p:ext>
            </p:extLst>
          </p:nvPr>
        </p:nvGraphicFramePr>
        <p:xfrm>
          <a:off x="413142" y="2004762"/>
          <a:ext cx="10775902" cy="2587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426"/>
                <a:gridCol w="1380227"/>
                <a:gridCol w="940279"/>
                <a:gridCol w="1500996"/>
                <a:gridCol w="1000664"/>
                <a:gridCol w="2018582"/>
                <a:gridCol w="1026543"/>
                <a:gridCol w="1889185"/>
              </a:tblGrid>
              <a:tr h="355407">
                <a:tc gridSpan="2">
                  <a:txBody>
                    <a:bodyPr/>
                    <a:lstStyle/>
                    <a:p>
                      <a:r>
                        <a:rPr lang="pt-BR" dirty="0" smtClean="0"/>
                        <a:t>PRESENTE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dirty="0" smtClean="0"/>
                        <a:t>FUTURO SEMPLICE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dirty="0" smtClean="0"/>
                        <a:t>PASSATO PROSSIMO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dirty="0" smtClean="0"/>
                        <a:t>PASSATO</a:t>
                      </a:r>
                      <a:r>
                        <a:rPr lang="pt-BR" baseline="0" dirty="0" smtClean="0"/>
                        <a:t> REMOTO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IO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Muoio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IO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Morirò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IO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Sono</a:t>
                      </a:r>
                      <a:r>
                        <a:rPr lang="pt-BR" baseline="0" dirty="0" smtClean="0"/>
                        <a:t> Morto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IO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Morii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TU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Muoi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TU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Morirai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TU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Sei</a:t>
                      </a:r>
                      <a:r>
                        <a:rPr lang="pt-BR" dirty="0" smtClean="0"/>
                        <a:t> morto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TU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Moristi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LUI/LEI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Muore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LUI/LEI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Morirà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LUI/LEI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rgbClr val="FF0000"/>
                          </a:solidFill>
                        </a:rPr>
                        <a:t>È</a:t>
                      </a:r>
                      <a:r>
                        <a:rPr lang="pt-BR" baseline="0" dirty="0" smtClean="0"/>
                        <a:t> morto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LUI/LEI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Morì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NOI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Moriamo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NOI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Moriremo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NOI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rgbClr val="FF0000"/>
                          </a:solidFill>
                        </a:rPr>
                        <a:t>Siamo</a:t>
                      </a:r>
                      <a:r>
                        <a:rPr lang="pt-BR" dirty="0" smtClean="0"/>
                        <a:t> </a:t>
                      </a:r>
                      <a:r>
                        <a:rPr lang="pt-BR" dirty="0" err="1" smtClean="0"/>
                        <a:t>Morti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NOI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Morimmo</a:t>
                      </a:r>
                      <a:endParaRPr lang="pt-BR" dirty="0"/>
                    </a:p>
                  </a:txBody>
                  <a:tcPr/>
                </a:tc>
              </a:tr>
              <a:tr h="367742">
                <a:tc>
                  <a:txBody>
                    <a:bodyPr/>
                    <a:lstStyle/>
                    <a:p>
                      <a:r>
                        <a:rPr lang="pt-BR" b="1" dirty="0" smtClean="0"/>
                        <a:t>VOI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VOI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Morirete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VOI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solidFill>
                            <a:srgbClr val="FF0000"/>
                          </a:solidFill>
                        </a:rPr>
                        <a:t>Siete</a:t>
                      </a:r>
                      <a:r>
                        <a:rPr lang="pt-BR" dirty="0" smtClean="0"/>
                        <a:t> </a:t>
                      </a:r>
                      <a:r>
                        <a:rPr lang="pt-BR" dirty="0" err="1" smtClean="0"/>
                        <a:t>Morti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VOI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Moriste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LORO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Muoiono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LORO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Moriranno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LORO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Sono</a:t>
                      </a:r>
                      <a:r>
                        <a:rPr lang="pt-BR" dirty="0" smtClean="0"/>
                        <a:t> </a:t>
                      </a:r>
                      <a:r>
                        <a:rPr lang="pt-BR" dirty="0" err="1" smtClean="0"/>
                        <a:t>Morti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LORO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Morirono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527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69"/>
          <a:stretch/>
        </p:blipFill>
        <p:spPr>
          <a:xfrm>
            <a:off x="278709" y="43695"/>
            <a:ext cx="2533502" cy="90521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DEC5A90C-A7C0-4FE3-B4D0-944FC07BDBC3}"/>
              </a:ext>
            </a:extLst>
          </p:cNvPr>
          <p:cNvSpPr txBox="1"/>
          <p:nvPr/>
        </p:nvSpPr>
        <p:spPr>
          <a:xfrm>
            <a:off x="4725824" y="104171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4994018" y="744324"/>
            <a:ext cx="3391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CINQUANTA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778485" y="1086156"/>
            <a:ext cx="3822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err="1" smtClean="0"/>
              <a:t>Grammatica</a:t>
            </a:r>
            <a:r>
              <a:rPr lang="pt-BR" b="1" dirty="0" smtClean="0"/>
              <a:t> - Uso Verbo </a:t>
            </a:r>
            <a:r>
              <a:rPr lang="pt-BR" b="1" dirty="0" err="1" smtClean="0"/>
              <a:t>Morire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13142" y="1982093"/>
            <a:ext cx="10775902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it-IT" dirty="0"/>
          </a:p>
          <a:p>
            <a:pPr algn="just"/>
            <a:r>
              <a:rPr lang="pt-BR" b="1" dirty="0" smtClean="0"/>
              <a:t>Uso dei verbi </a:t>
            </a:r>
            <a:r>
              <a:rPr lang="pt-BR" b="1" dirty="0" err="1" smtClean="0"/>
              <a:t>Speciale</a:t>
            </a:r>
            <a:r>
              <a:rPr lang="pt-BR" b="1" dirty="0" smtClean="0"/>
              <a:t> </a:t>
            </a:r>
            <a:r>
              <a:rPr lang="pt-BR" b="1" dirty="0" err="1" smtClean="0"/>
              <a:t>Perire</a:t>
            </a:r>
            <a:endParaRPr lang="pt-BR" b="1" dirty="0" smtClean="0"/>
          </a:p>
          <a:p>
            <a:pPr algn="just"/>
            <a:endParaRPr lang="pt-BR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b="1" dirty="0" smtClean="0"/>
              <a:t>Implica morte da cause estreme come Guerra, </a:t>
            </a:r>
            <a:r>
              <a:rPr lang="pt-BR" b="1" dirty="0" err="1" smtClean="0"/>
              <a:t>Catastrofe</a:t>
            </a:r>
            <a:r>
              <a:rPr lang="pt-BR" b="1" dirty="0" smtClean="0"/>
              <a:t>, Incidente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b="1" dirty="0" err="1" smtClean="0"/>
              <a:t>Senza</a:t>
            </a:r>
            <a:r>
              <a:rPr lang="pt-BR" b="1" dirty="0" smtClean="0"/>
              <a:t> </a:t>
            </a:r>
            <a:r>
              <a:rPr lang="pt-BR" b="1" dirty="0" err="1" smtClean="0"/>
              <a:t>connotazione</a:t>
            </a:r>
            <a:r>
              <a:rPr lang="pt-BR" b="1" dirty="0" smtClean="0"/>
              <a:t> </a:t>
            </a:r>
            <a:r>
              <a:rPr lang="pt-BR" b="1" dirty="0" err="1" smtClean="0"/>
              <a:t>specifiche</a:t>
            </a:r>
            <a:endParaRPr lang="pt-BR" b="1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b="1" dirty="0" smtClean="0"/>
              <a:t>Morte </a:t>
            </a:r>
            <a:r>
              <a:rPr lang="pt-BR" b="1" dirty="0" err="1" smtClean="0"/>
              <a:t>tragica</a:t>
            </a:r>
            <a:r>
              <a:rPr lang="pt-BR" b="1" dirty="0" smtClean="0"/>
              <a:t>, </a:t>
            </a:r>
            <a:r>
              <a:rPr lang="pt-BR" b="1" dirty="0" err="1" smtClean="0"/>
              <a:t>mai</a:t>
            </a:r>
            <a:r>
              <a:rPr lang="pt-BR" b="1" dirty="0" smtClean="0"/>
              <a:t> per </a:t>
            </a:r>
            <a:r>
              <a:rPr lang="pt-BR" b="1" dirty="0" err="1" smtClean="0"/>
              <a:t>malattia</a:t>
            </a:r>
            <a:r>
              <a:rPr lang="pt-BR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b="1" dirty="0" err="1"/>
              <a:t>Potrebbe</a:t>
            </a:r>
            <a:r>
              <a:rPr lang="pt-BR" b="1" dirty="0"/>
              <a:t> </a:t>
            </a:r>
            <a:r>
              <a:rPr lang="pt-BR" b="1" dirty="0" err="1"/>
              <a:t>essere</a:t>
            </a:r>
            <a:r>
              <a:rPr lang="pt-BR" b="1" dirty="0"/>
              <a:t> per </a:t>
            </a:r>
            <a:r>
              <a:rPr lang="pt-BR" b="1" dirty="0" err="1"/>
              <a:t>combatimento</a:t>
            </a:r>
            <a:r>
              <a:rPr lang="pt-BR" b="1" dirty="0"/>
              <a:t>, </a:t>
            </a:r>
            <a:r>
              <a:rPr lang="pt-BR" b="1" dirty="0" err="1" smtClean="0"/>
              <a:t>omicidio</a:t>
            </a:r>
            <a:r>
              <a:rPr lang="pt-BR" b="1" dirty="0"/>
              <a:t>, incidente </a:t>
            </a:r>
            <a:r>
              <a:rPr lang="pt-BR" b="1" dirty="0" err="1"/>
              <a:t>stradale</a:t>
            </a:r>
            <a:r>
              <a:rPr lang="pt-BR" b="1" dirty="0"/>
              <a:t>, </a:t>
            </a:r>
            <a:r>
              <a:rPr lang="pt-BR" b="1" dirty="0" err="1" smtClean="0"/>
              <a:t>catastrofe</a:t>
            </a:r>
            <a:r>
              <a:rPr lang="pt-BR" b="1" dirty="0" smtClean="0"/>
              <a:t> </a:t>
            </a:r>
            <a:r>
              <a:rPr lang="pt-BR" b="1" dirty="0"/>
              <a:t>come </a:t>
            </a:r>
            <a:r>
              <a:rPr lang="pt-BR" b="1" dirty="0" err="1" smtClean="0"/>
              <a:t>incendio</a:t>
            </a:r>
            <a:r>
              <a:rPr lang="pt-BR" b="1" dirty="0" smtClean="0"/>
              <a:t> </a:t>
            </a:r>
            <a:r>
              <a:rPr lang="pt-BR" b="1" dirty="0"/>
              <a:t>o </a:t>
            </a:r>
            <a:r>
              <a:rPr lang="pt-BR" b="1" dirty="0" err="1"/>
              <a:t>alluvione</a:t>
            </a:r>
            <a:r>
              <a:rPr lang="pt-BR" b="1" dirty="0"/>
              <a:t>, </a:t>
            </a:r>
            <a:r>
              <a:rPr lang="pt-BR" b="1" dirty="0" err="1"/>
              <a:t>ecc</a:t>
            </a:r>
            <a:r>
              <a:rPr lang="pt-BR" b="1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b="1" dirty="0" err="1" smtClean="0"/>
              <a:t>Esempi</a:t>
            </a:r>
            <a:r>
              <a:rPr lang="pt-BR" b="1" dirty="0" smtClean="0"/>
              <a:t>:</a:t>
            </a:r>
          </a:p>
          <a:p>
            <a:pPr algn="just"/>
            <a:r>
              <a:rPr lang="pt-BR" b="1" dirty="0"/>
              <a:t> </a:t>
            </a:r>
            <a:r>
              <a:rPr lang="pt-BR" b="1" dirty="0" smtClean="0"/>
              <a:t>    Non si </a:t>
            </a:r>
            <a:r>
              <a:rPr lang="pt-BR" b="1" dirty="0" err="1" smtClean="0"/>
              <a:t>può</a:t>
            </a:r>
            <a:r>
              <a:rPr lang="pt-BR" b="1" dirty="0" smtClean="0"/>
              <a:t> </a:t>
            </a:r>
            <a:r>
              <a:rPr lang="pt-BR" b="1" dirty="0" err="1" smtClean="0"/>
              <a:t>dire</a:t>
            </a:r>
            <a:r>
              <a:rPr lang="pt-BR" b="1" dirty="0" smtClean="0"/>
              <a:t>: “ </a:t>
            </a:r>
            <a:r>
              <a:rPr lang="pt-BR" b="1" dirty="0" err="1" smtClean="0"/>
              <a:t>Qui</a:t>
            </a:r>
            <a:r>
              <a:rPr lang="pt-BR" b="1" dirty="0" smtClean="0"/>
              <a:t> </a:t>
            </a:r>
            <a:r>
              <a:rPr lang="pt-BR" b="1" dirty="0" err="1" smtClean="0"/>
              <a:t>hanno</a:t>
            </a:r>
            <a:r>
              <a:rPr lang="pt-BR" b="1" dirty="0" smtClean="0"/>
              <a:t> </a:t>
            </a:r>
            <a:r>
              <a:rPr lang="pt-BR" b="1" dirty="0" err="1" smtClean="0"/>
              <a:t>eretto</a:t>
            </a:r>
            <a:r>
              <a:rPr lang="pt-BR" b="1" dirty="0" smtClean="0"/>
              <a:t> </a:t>
            </a:r>
            <a:r>
              <a:rPr lang="pt-BR" b="1" dirty="0" err="1" smtClean="0"/>
              <a:t>un</a:t>
            </a:r>
            <a:r>
              <a:rPr lang="pt-BR" b="1" dirty="0" smtClean="0"/>
              <a:t> monumento ai </a:t>
            </a:r>
            <a:r>
              <a:rPr lang="pt-BR" b="1" dirty="0" err="1" smtClean="0"/>
              <a:t>soldati</a:t>
            </a:r>
            <a:r>
              <a:rPr lang="pt-BR" b="1" dirty="0" smtClean="0"/>
              <a:t> </a:t>
            </a:r>
            <a:r>
              <a:rPr lang="pt-BR" b="1" dirty="0" err="1" smtClean="0">
                <a:solidFill>
                  <a:srgbClr val="FF0000"/>
                </a:solidFill>
              </a:rPr>
              <a:t>morti</a:t>
            </a:r>
            <a:r>
              <a:rPr lang="pt-BR" b="1" dirty="0" smtClean="0"/>
              <a:t>”</a:t>
            </a:r>
          </a:p>
          <a:p>
            <a:pPr algn="just"/>
            <a:r>
              <a:rPr lang="pt-BR" b="1" dirty="0"/>
              <a:t> </a:t>
            </a:r>
            <a:r>
              <a:rPr lang="pt-BR" b="1" dirty="0" smtClean="0"/>
              <a:t>    Certamente si </a:t>
            </a:r>
            <a:r>
              <a:rPr lang="pt-BR" b="1" dirty="0" err="1" smtClean="0"/>
              <a:t>dice</a:t>
            </a:r>
            <a:r>
              <a:rPr lang="pt-BR" b="1" dirty="0" smtClean="0"/>
              <a:t>: “</a:t>
            </a:r>
            <a:r>
              <a:rPr lang="pt-BR" b="1" dirty="0" err="1" smtClean="0"/>
              <a:t>Qui</a:t>
            </a:r>
            <a:r>
              <a:rPr lang="pt-BR" b="1" dirty="0" smtClean="0"/>
              <a:t> </a:t>
            </a:r>
            <a:r>
              <a:rPr lang="pt-BR" b="1" dirty="0" err="1" smtClean="0"/>
              <a:t>hanno</a:t>
            </a:r>
            <a:r>
              <a:rPr lang="pt-BR" b="1" dirty="0" smtClean="0"/>
              <a:t> </a:t>
            </a:r>
            <a:r>
              <a:rPr lang="pt-BR" b="1" dirty="0" err="1" smtClean="0"/>
              <a:t>eretto</a:t>
            </a:r>
            <a:r>
              <a:rPr lang="pt-BR" b="1" dirty="0" smtClean="0"/>
              <a:t> </a:t>
            </a:r>
            <a:r>
              <a:rPr lang="pt-BR" b="1" dirty="0" err="1" smtClean="0"/>
              <a:t>un</a:t>
            </a:r>
            <a:r>
              <a:rPr lang="pt-BR" b="1" dirty="0" smtClean="0"/>
              <a:t> monumento ai </a:t>
            </a:r>
            <a:r>
              <a:rPr lang="pt-BR" b="1" dirty="0" err="1" smtClean="0"/>
              <a:t>soldati</a:t>
            </a:r>
            <a:r>
              <a:rPr lang="pt-BR" b="1" dirty="0" smtClean="0"/>
              <a:t> </a:t>
            </a:r>
            <a:r>
              <a:rPr lang="pt-BR" b="1" dirty="0" err="1" smtClean="0">
                <a:solidFill>
                  <a:srgbClr val="FF0000"/>
                </a:solidFill>
              </a:rPr>
              <a:t>periti</a:t>
            </a:r>
            <a:r>
              <a:rPr lang="pt-BR" b="1" dirty="0" smtClean="0"/>
              <a:t>”</a:t>
            </a: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b="1" dirty="0" smtClean="0"/>
          </a:p>
          <a:p>
            <a:pPr algn="just"/>
            <a:endParaRPr lang="pt-BR" b="1" dirty="0" smtClean="0"/>
          </a:p>
        </p:txBody>
      </p:sp>
      <p:sp>
        <p:nvSpPr>
          <p:cNvPr id="11" name="Retângulo 10"/>
          <p:cNvSpPr/>
          <p:nvPr/>
        </p:nvSpPr>
        <p:spPr>
          <a:xfrm>
            <a:off x="413142" y="1094534"/>
            <a:ext cx="2264636" cy="5554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- </a:t>
            </a:r>
            <a:r>
              <a:rPr lang="pt-BR" b="1" dirty="0" err="1" smtClean="0"/>
              <a:t>Grammatica</a:t>
            </a:r>
            <a:r>
              <a:rPr lang="pt-BR" b="1" dirty="0" smtClean="0"/>
              <a:t> </a:t>
            </a:r>
            <a:r>
              <a:rPr lang="pt-BR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711725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69"/>
          <a:stretch/>
        </p:blipFill>
        <p:spPr>
          <a:xfrm>
            <a:off x="278709" y="43695"/>
            <a:ext cx="2533502" cy="90521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DEC5A90C-A7C0-4FE3-B4D0-944FC07BDBC3}"/>
              </a:ext>
            </a:extLst>
          </p:cNvPr>
          <p:cNvSpPr txBox="1"/>
          <p:nvPr/>
        </p:nvSpPr>
        <p:spPr>
          <a:xfrm>
            <a:off x="4725824" y="104171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4994018" y="744324"/>
            <a:ext cx="3391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CINQUANTA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778485" y="1086156"/>
            <a:ext cx="3822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err="1" smtClean="0"/>
              <a:t>Grammatica</a:t>
            </a:r>
            <a:r>
              <a:rPr lang="pt-BR" b="1" dirty="0" smtClean="0"/>
              <a:t> - Uso Verbo </a:t>
            </a:r>
            <a:r>
              <a:rPr lang="pt-BR" b="1" dirty="0" err="1" smtClean="0"/>
              <a:t>Morire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13142" y="1795639"/>
            <a:ext cx="11778858" cy="42473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it-IT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/>
              <a:t>"E' morto"</a:t>
            </a:r>
            <a:r>
              <a:rPr lang="pt-BR" dirty="0"/>
              <a:t>: </a:t>
            </a:r>
            <a:r>
              <a:rPr lang="pt-BR" dirty="0" smtClean="0"/>
              <a:t> </a:t>
            </a:r>
            <a:endParaRPr lang="pt-BR" dirty="0"/>
          </a:p>
          <a:p>
            <a:r>
              <a:rPr lang="pt-BR" dirty="0" smtClean="0"/>
              <a:t>      </a:t>
            </a:r>
            <a:r>
              <a:rPr lang="pt-BR" dirty="0" err="1" smtClean="0"/>
              <a:t>Lui</a:t>
            </a:r>
            <a:r>
              <a:rPr lang="pt-BR" dirty="0" smtClean="0"/>
              <a:t> </a:t>
            </a:r>
            <a:r>
              <a:rPr lang="pt-BR" b="1" dirty="0" err="1" smtClean="0">
                <a:solidFill>
                  <a:srgbClr val="FF0000"/>
                </a:solidFill>
              </a:rPr>
              <a:t>è</a:t>
            </a:r>
            <a:r>
              <a:rPr lang="pt-BR" b="1" dirty="0" smtClean="0">
                <a:solidFill>
                  <a:srgbClr val="FF0000"/>
                </a:solidFill>
              </a:rPr>
              <a:t> morto </a:t>
            </a:r>
            <a:r>
              <a:rPr lang="pt-BR" dirty="0" smtClean="0"/>
              <a:t>in </a:t>
            </a:r>
            <a:r>
              <a:rPr lang="pt-BR" dirty="0" err="1" smtClean="0"/>
              <a:t>un</a:t>
            </a:r>
            <a:r>
              <a:rPr lang="pt-BR" dirty="0" smtClean="0"/>
              <a:t> incidente </a:t>
            </a:r>
            <a:r>
              <a:rPr lang="pt-BR" dirty="0" err="1" smtClean="0"/>
              <a:t>stradale</a:t>
            </a:r>
            <a:r>
              <a:rPr lang="pt-BR" dirty="0" smtClean="0"/>
              <a:t> </a:t>
            </a:r>
            <a:r>
              <a:rPr lang="pt-BR" dirty="0" err="1" smtClean="0"/>
              <a:t>iere</a:t>
            </a:r>
            <a:r>
              <a:rPr lang="pt-BR" dirty="0" smtClean="0"/>
              <a:t> </a:t>
            </a:r>
            <a:r>
              <a:rPr lang="pt-BR" dirty="0" err="1" smtClean="0"/>
              <a:t>intorno</a:t>
            </a:r>
            <a:r>
              <a:rPr lang="pt-BR" dirty="0" smtClean="0"/>
              <a:t> </a:t>
            </a:r>
            <a:r>
              <a:rPr lang="pt-BR" dirty="0" err="1" smtClean="0"/>
              <a:t>alle</a:t>
            </a:r>
            <a:r>
              <a:rPr lang="pt-BR" dirty="0" smtClean="0"/>
              <a:t> 18:00 </a:t>
            </a:r>
            <a:r>
              <a:rPr lang="pt-BR" dirty="0" err="1" smtClean="0"/>
              <a:t>sull’autostrada</a:t>
            </a:r>
            <a:r>
              <a:rPr lang="pt-BR" dirty="0" smtClean="0"/>
              <a:t> E-45, </a:t>
            </a:r>
            <a:r>
              <a:rPr lang="pt-BR" dirty="0" err="1" smtClean="0"/>
              <a:t>vicino</a:t>
            </a:r>
            <a:r>
              <a:rPr lang="pt-BR" dirty="0" smtClean="0"/>
              <a:t> a Roma.</a:t>
            </a:r>
          </a:p>
          <a:p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/>
              <a:t>"</a:t>
            </a:r>
            <a:r>
              <a:rPr lang="pt-BR" b="1" dirty="0" err="1"/>
              <a:t>È</a:t>
            </a:r>
            <a:r>
              <a:rPr lang="pt-BR" b="1" dirty="0"/>
              <a:t> </a:t>
            </a:r>
            <a:r>
              <a:rPr lang="pt-BR" b="1" dirty="0" err="1"/>
              <a:t>deceduto</a:t>
            </a:r>
            <a:r>
              <a:rPr lang="pt-BR" b="1" dirty="0"/>
              <a:t>"</a:t>
            </a:r>
            <a:r>
              <a:rPr lang="pt-BR" dirty="0"/>
              <a:t>: </a:t>
            </a:r>
            <a:endParaRPr lang="pt-BR" dirty="0" smtClean="0"/>
          </a:p>
          <a:p>
            <a:pPr marL="361950" indent="-361950"/>
            <a:r>
              <a:rPr lang="pt-BR" dirty="0" smtClean="0"/>
              <a:t>      Paolo </a:t>
            </a:r>
            <a:r>
              <a:rPr lang="pt-BR" dirty="0" err="1" smtClean="0"/>
              <a:t>Tortti</a:t>
            </a:r>
            <a:r>
              <a:rPr lang="pt-BR" dirty="0" smtClean="0"/>
              <a:t>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deceduto</a:t>
            </a:r>
            <a:r>
              <a:rPr lang="pt-BR" dirty="0" smtClean="0"/>
              <a:t> </a:t>
            </a:r>
            <a:r>
              <a:rPr lang="pt-BR" dirty="0" err="1" smtClean="0"/>
              <a:t>oggi</a:t>
            </a:r>
            <a:r>
              <a:rPr lang="pt-BR" dirty="0" smtClean="0"/>
              <a:t>, </a:t>
            </a:r>
            <a:r>
              <a:rPr lang="pt-BR" dirty="0" err="1" smtClean="0"/>
              <a:t>alle</a:t>
            </a:r>
            <a:r>
              <a:rPr lang="pt-BR" dirty="0" smtClean="0"/>
              <a:t> 3:15 </a:t>
            </a:r>
            <a:r>
              <a:rPr lang="pt-BR" dirty="0" err="1" smtClean="0"/>
              <a:t>dell’ospedalle</a:t>
            </a:r>
            <a:r>
              <a:rPr lang="pt-BR" dirty="0" smtClean="0"/>
              <a:t> </a:t>
            </a:r>
            <a:r>
              <a:rPr lang="pt-BR" dirty="0" err="1" smtClean="0"/>
              <a:t>generalli</a:t>
            </a:r>
            <a:r>
              <a:rPr lang="pt-BR" dirty="0" smtClean="0"/>
              <a:t> </a:t>
            </a:r>
            <a:r>
              <a:rPr lang="pt-BR" dirty="0" err="1" smtClean="0"/>
              <a:t>di</a:t>
            </a:r>
            <a:r>
              <a:rPr lang="pt-BR" dirty="0" smtClean="0"/>
              <a:t> </a:t>
            </a:r>
            <a:r>
              <a:rPr lang="pt-BR" dirty="0" err="1" smtClean="0"/>
              <a:t>urgenza</a:t>
            </a:r>
            <a:r>
              <a:rPr lang="pt-BR" dirty="0" smtClean="0"/>
              <a:t>, in </a:t>
            </a:r>
            <a:r>
              <a:rPr lang="pt-BR" dirty="0" err="1" smtClean="0"/>
              <a:t>bari</a:t>
            </a:r>
            <a:r>
              <a:rPr lang="pt-BR" dirty="0" smtClean="0"/>
              <a:t>, per cause  </a:t>
            </a:r>
            <a:r>
              <a:rPr lang="pt-BR" dirty="0" err="1" smtClean="0"/>
              <a:t>naturali</a:t>
            </a:r>
            <a:r>
              <a:rPr lang="pt-BR" dirty="0" smtClean="0"/>
              <a:t>.</a:t>
            </a:r>
          </a:p>
          <a:p>
            <a:pPr marL="361950" indent="-361950"/>
            <a:r>
              <a:rPr lang="pt-BR" dirty="0" smtClean="0"/>
              <a:t> </a:t>
            </a:r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/>
              <a:t>"Ha </a:t>
            </a:r>
            <a:r>
              <a:rPr lang="pt-BR" b="1" dirty="0" err="1"/>
              <a:t>perso</a:t>
            </a:r>
            <a:r>
              <a:rPr lang="pt-BR" b="1" dirty="0"/>
              <a:t> </a:t>
            </a:r>
            <a:r>
              <a:rPr lang="pt-BR" b="1" dirty="0" err="1"/>
              <a:t>la</a:t>
            </a:r>
            <a:r>
              <a:rPr lang="pt-BR" b="1" dirty="0"/>
              <a:t> </a:t>
            </a:r>
            <a:r>
              <a:rPr lang="pt-BR" b="1" dirty="0" err="1"/>
              <a:t>vita</a:t>
            </a:r>
            <a:r>
              <a:rPr lang="pt-BR" b="1" dirty="0"/>
              <a:t>"</a:t>
            </a:r>
            <a:r>
              <a:rPr lang="pt-BR" dirty="0"/>
              <a:t>: 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 </a:t>
            </a:r>
            <a:r>
              <a:rPr lang="pt-BR" dirty="0" err="1" smtClean="0"/>
              <a:t>Un</a:t>
            </a:r>
            <a:r>
              <a:rPr lang="pt-BR" dirty="0" smtClean="0"/>
              <a:t> </a:t>
            </a:r>
            <a:r>
              <a:rPr lang="pt-BR" dirty="0" err="1" smtClean="0"/>
              <a:t>uomo</a:t>
            </a:r>
            <a:r>
              <a:rPr lang="pt-BR" dirty="0" smtClean="0"/>
              <a:t> ha </a:t>
            </a:r>
            <a:r>
              <a:rPr lang="pt-BR" dirty="0" err="1" smtClean="0"/>
              <a:t>perso</a:t>
            </a:r>
            <a:r>
              <a:rPr lang="pt-BR" dirty="0" smtClean="0"/>
              <a:t> </a:t>
            </a:r>
            <a:r>
              <a:rPr lang="pt-BR" dirty="0" err="1" smtClean="0"/>
              <a:t>la</a:t>
            </a:r>
            <a:r>
              <a:rPr lang="pt-BR" dirty="0" smtClean="0"/>
              <a:t> </a:t>
            </a:r>
            <a:r>
              <a:rPr lang="pt-BR" dirty="0" err="1" smtClean="0"/>
              <a:t>vita</a:t>
            </a:r>
            <a:r>
              <a:rPr lang="pt-BR" dirty="0" smtClean="0"/>
              <a:t> </a:t>
            </a:r>
            <a:r>
              <a:rPr lang="pt-BR" dirty="0" err="1" smtClean="0"/>
              <a:t>cadendo</a:t>
            </a:r>
            <a:r>
              <a:rPr lang="pt-BR" dirty="0" smtClean="0"/>
              <a:t> </a:t>
            </a:r>
            <a:r>
              <a:rPr lang="pt-BR" dirty="0" err="1" smtClean="0"/>
              <a:t>dal</a:t>
            </a:r>
            <a:r>
              <a:rPr lang="pt-BR" dirty="0" smtClean="0"/>
              <a:t> </a:t>
            </a:r>
            <a:r>
              <a:rPr lang="pt-BR" dirty="0" err="1" smtClean="0"/>
              <a:t>sesto</a:t>
            </a:r>
            <a:r>
              <a:rPr lang="pt-BR" dirty="0" smtClean="0"/>
              <a:t> piano </a:t>
            </a:r>
            <a:r>
              <a:rPr lang="pt-BR" dirty="0" err="1" smtClean="0"/>
              <a:t>di</a:t>
            </a:r>
            <a:r>
              <a:rPr lang="pt-BR" dirty="0" smtClean="0"/>
              <a:t> </a:t>
            </a:r>
            <a:r>
              <a:rPr lang="pt-BR" dirty="0" err="1" smtClean="0"/>
              <a:t>un</a:t>
            </a:r>
            <a:r>
              <a:rPr lang="pt-BR" dirty="0" smtClean="0"/>
              <a:t> </a:t>
            </a:r>
            <a:r>
              <a:rPr lang="pt-BR" dirty="0" err="1" smtClean="0"/>
              <a:t>appartamento</a:t>
            </a:r>
            <a:r>
              <a:rPr lang="pt-BR" dirty="0" smtClean="0"/>
              <a:t> </a:t>
            </a:r>
            <a:r>
              <a:rPr lang="pt-BR" dirty="0" err="1" smtClean="0"/>
              <a:t>nel</a:t>
            </a:r>
            <a:r>
              <a:rPr lang="pt-BR" dirty="0" smtClean="0"/>
              <a:t> centro </a:t>
            </a:r>
            <a:r>
              <a:rPr lang="pt-BR" dirty="0" err="1" smtClean="0"/>
              <a:t>di</a:t>
            </a:r>
            <a:r>
              <a:rPr lang="pt-BR" dirty="0" smtClean="0"/>
              <a:t> Roma.</a:t>
            </a:r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/>
              <a:t>"</a:t>
            </a:r>
            <a:r>
              <a:rPr lang="pt-BR" b="1" dirty="0" err="1"/>
              <a:t>È</a:t>
            </a:r>
            <a:r>
              <a:rPr lang="pt-BR" b="1" dirty="0"/>
              <a:t> </a:t>
            </a:r>
            <a:r>
              <a:rPr lang="pt-BR" b="1" dirty="0" err="1"/>
              <a:t>stato</a:t>
            </a:r>
            <a:r>
              <a:rPr lang="pt-BR" b="1" dirty="0"/>
              <a:t> </a:t>
            </a:r>
            <a:r>
              <a:rPr lang="pt-BR" b="1" dirty="0" err="1"/>
              <a:t>colpito</a:t>
            </a:r>
            <a:r>
              <a:rPr lang="pt-BR" b="1" dirty="0"/>
              <a:t> </a:t>
            </a:r>
            <a:r>
              <a:rPr lang="pt-BR" b="1" dirty="0" err="1"/>
              <a:t>dalla</a:t>
            </a:r>
            <a:r>
              <a:rPr lang="pt-BR" b="1" dirty="0"/>
              <a:t> morte"</a:t>
            </a:r>
            <a:r>
              <a:rPr lang="pt-BR" dirty="0"/>
              <a:t>: </a:t>
            </a:r>
            <a:endParaRPr lang="pt-BR" dirty="0" smtClean="0"/>
          </a:p>
          <a:p>
            <a:pPr marL="449263" indent="-449263"/>
            <a:r>
              <a:rPr lang="pt-BR" dirty="0"/>
              <a:t> </a:t>
            </a:r>
            <a:r>
              <a:rPr lang="pt-BR" dirty="0" smtClean="0"/>
              <a:t>     </a:t>
            </a:r>
            <a:r>
              <a:rPr lang="pt-BR" dirty="0" err="1" smtClean="0"/>
              <a:t>Un</a:t>
            </a:r>
            <a:r>
              <a:rPr lang="pt-BR" dirty="0" smtClean="0"/>
              <a:t> bambino 9enne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stato</a:t>
            </a:r>
            <a:r>
              <a:rPr lang="pt-BR" dirty="0" smtClean="0"/>
              <a:t> </a:t>
            </a:r>
            <a:r>
              <a:rPr lang="pt-BR" dirty="0" err="1" smtClean="0"/>
              <a:t>colpito</a:t>
            </a:r>
            <a:r>
              <a:rPr lang="pt-BR" dirty="0" smtClean="0"/>
              <a:t> </a:t>
            </a:r>
            <a:r>
              <a:rPr lang="pt-BR" dirty="0" err="1" smtClean="0"/>
              <a:t>dalla</a:t>
            </a:r>
            <a:r>
              <a:rPr lang="pt-BR" dirty="0" smtClean="0"/>
              <a:t> morte </a:t>
            </a:r>
            <a:r>
              <a:rPr lang="pt-BR" dirty="0" err="1" smtClean="0"/>
              <a:t>all’interno</a:t>
            </a:r>
            <a:r>
              <a:rPr lang="pt-BR" dirty="0" smtClean="0"/>
              <a:t> </a:t>
            </a:r>
            <a:r>
              <a:rPr lang="pt-BR" dirty="0" err="1" smtClean="0"/>
              <a:t>della</a:t>
            </a:r>
            <a:r>
              <a:rPr lang="pt-BR" dirty="0" smtClean="0"/>
              <a:t> sua casa da una </a:t>
            </a:r>
            <a:r>
              <a:rPr lang="pt-BR" dirty="0" err="1" smtClean="0"/>
              <a:t>scossa</a:t>
            </a:r>
            <a:r>
              <a:rPr lang="pt-BR" dirty="0" smtClean="0"/>
              <a:t> </a:t>
            </a:r>
            <a:r>
              <a:rPr lang="pt-BR" dirty="0" err="1" smtClean="0"/>
              <a:t>eletrica</a:t>
            </a:r>
            <a:r>
              <a:rPr lang="pt-BR" dirty="0" smtClean="0"/>
              <a:t>.</a:t>
            </a:r>
          </a:p>
          <a:p>
            <a:pPr marL="449263" indent="-449263"/>
            <a:endParaRPr lang="pt-B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b="1" dirty="0" smtClean="0"/>
              <a:t>"</a:t>
            </a:r>
            <a:r>
              <a:rPr lang="pt-BR" b="1" dirty="0" err="1"/>
              <a:t>È</a:t>
            </a:r>
            <a:r>
              <a:rPr lang="pt-BR" b="1" dirty="0"/>
              <a:t> </a:t>
            </a:r>
            <a:r>
              <a:rPr lang="pt-BR" b="1" dirty="0" err="1"/>
              <a:t>stato</a:t>
            </a:r>
            <a:r>
              <a:rPr lang="pt-BR" b="1" dirty="0"/>
              <a:t> </a:t>
            </a:r>
            <a:r>
              <a:rPr lang="pt-BR" b="1" dirty="0" err="1"/>
              <a:t>portato</a:t>
            </a:r>
            <a:r>
              <a:rPr lang="pt-BR" b="1" dirty="0"/>
              <a:t> via"</a:t>
            </a:r>
            <a:r>
              <a:rPr lang="pt-BR" dirty="0"/>
              <a:t>: </a:t>
            </a:r>
            <a:endParaRPr lang="pt-BR" dirty="0" smtClean="0"/>
          </a:p>
          <a:p>
            <a:r>
              <a:rPr lang="pt-BR" b="1" dirty="0"/>
              <a:t> </a:t>
            </a:r>
            <a:r>
              <a:rPr lang="pt-BR" b="1" dirty="0" smtClean="0"/>
              <a:t>     </a:t>
            </a:r>
            <a:r>
              <a:rPr lang="pt-BR" dirty="0" smtClean="0"/>
              <a:t>Durante </a:t>
            </a:r>
            <a:r>
              <a:rPr lang="pt-BR" dirty="0" err="1" smtClean="0"/>
              <a:t>un’alluvione</a:t>
            </a:r>
            <a:r>
              <a:rPr lang="pt-BR" dirty="0" smtClean="0"/>
              <a:t>, </a:t>
            </a:r>
            <a:r>
              <a:rPr lang="pt-BR" dirty="0" err="1" smtClean="0"/>
              <a:t>un</a:t>
            </a:r>
            <a:r>
              <a:rPr lang="pt-BR" dirty="0" smtClean="0"/>
              <a:t> </a:t>
            </a:r>
            <a:r>
              <a:rPr lang="pt-BR" dirty="0" err="1" smtClean="0"/>
              <a:t>uomo</a:t>
            </a:r>
            <a:r>
              <a:rPr lang="pt-BR" dirty="0" smtClean="0"/>
              <a:t>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stato</a:t>
            </a:r>
            <a:r>
              <a:rPr lang="pt-BR" dirty="0" smtClean="0"/>
              <a:t> </a:t>
            </a:r>
            <a:r>
              <a:rPr lang="pt-BR" dirty="0" err="1" smtClean="0"/>
              <a:t>portato</a:t>
            </a:r>
            <a:r>
              <a:rPr lang="pt-BR" dirty="0" smtClean="0"/>
              <a:t> via </a:t>
            </a:r>
            <a:r>
              <a:rPr lang="pt-BR" dirty="0" err="1" smtClean="0"/>
              <a:t>trascinato</a:t>
            </a:r>
            <a:r>
              <a:rPr lang="pt-BR" dirty="0" smtClean="0"/>
              <a:t> </a:t>
            </a:r>
            <a:r>
              <a:rPr lang="pt-BR" dirty="0" err="1" smtClean="0"/>
              <a:t>dalle</a:t>
            </a:r>
            <a:r>
              <a:rPr lang="pt-BR" dirty="0" smtClean="0"/>
              <a:t> </a:t>
            </a:r>
            <a:r>
              <a:rPr lang="pt-BR" dirty="0" err="1" smtClean="0"/>
              <a:t>acque</a:t>
            </a:r>
            <a:r>
              <a:rPr lang="pt-BR" b="1" dirty="0" smtClean="0"/>
              <a:t>.</a:t>
            </a:r>
            <a:endParaRPr lang="pt-BR" b="1" dirty="0" smtClean="0"/>
          </a:p>
        </p:txBody>
      </p:sp>
      <p:sp>
        <p:nvSpPr>
          <p:cNvPr id="11" name="Retângulo 10"/>
          <p:cNvSpPr/>
          <p:nvPr/>
        </p:nvSpPr>
        <p:spPr>
          <a:xfrm>
            <a:off x="413142" y="1094534"/>
            <a:ext cx="2264636" cy="5554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- </a:t>
            </a:r>
            <a:r>
              <a:rPr lang="pt-BR" b="1" dirty="0" err="1" smtClean="0"/>
              <a:t>Grammatica</a:t>
            </a:r>
            <a:r>
              <a:rPr lang="pt-BR" b="1" dirty="0" smtClean="0"/>
              <a:t> </a:t>
            </a:r>
            <a:r>
              <a:rPr lang="pt-BR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732948305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801</TotalTime>
  <Words>223</Words>
  <Application>Microsoft Office PowerPoint</Application>
  <PresentationFormat>Widescreen</PresentationFormat>
  <Paragraphs>98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Wingdings</vt:lpstr>
      <vt:lpstr>Wingdings 3</vt:lpstr>
      <vt:lpstr>Cacho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ANTONIO BELELLI</dc:creator>
  <cp:lastModifiedBy>ANTONIO BELELLI</cp:lastModifiedBy>
  <cp:revision>79</cp:revision>
  <dcterms:created xsi:type="dcterms:W3CDTF">2024-11-13T18:51:31Z</dcterms:created>
  <dcterms:modified xsi:type="dcterms:W3CDTF">2025-06-03T19:15:35Z</dcterms:modified>
</cp:coreProperties>
</file>