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J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it.wikipedia.org/wiki/Alfabeto_latin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770775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QUATTRO</a:t>
            </a:r>
            <a:endParaRPr lang="pt-BR" b="1" dirty="0" smtClean="0"/>
          </a:p>
          <a:p>
            <a:pPr algn="ctr"/>
            <a:r>
              <a:rPr lang="pt-BR" b="1" dirty="0" smtClean="0"/>
              <a:t>L’ALFABETO ITALIANO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175" y="6008717"/>
            <a:ext cx="1235825" cy="8492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48" y="1546167"/>
            <a:ext cx="6487391" cy="502643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021782" y="2194560"/>
            <a:ext cx="3724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Capendo l’alfabeto e la pronuncia italiana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Come </a:t>
            </a:r>
            <a:r>
              <a:rPr lang="it-IT" b="1" dirty="0"/>
              <a:t>lo sai l’alfabeto italiano è formato da 21 lettere considerate latine. Però, ci sono anche quelle straniere, le quali l’idioma italiano ha preso in prestito con altre lingue come: lo spagnolo, l’inglese ecc.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39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839061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UNO</a:t>
            </a:r>
          </a:p>
          <a:p>
            <a:pPr algn="ctr"/>
            <a:r>
              <a:rPr lang="pt-BR" b="1" dirty="0" smtClean="0"/>
              <a:t>STAGIONI DELL’ANNO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FA5FA9-4CD6-4CE0-8AF8-3602F19C7DF8}"/>
              </a:ext>
            </a:extLst>
          </p:cNvPr>
          <p:cNvSpPr txBox="1"/>
          <p:nvPr/>
        </p:nvSpPr>
        <p:spPr>
          <a:xfrm>
            <a:off x="1639392" y="1560991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34" y="1829979"/>
            <a:ext cx="6151191" cy="461339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652117" y="2610196"/>
            <a:ext cx="3882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Nella pratica sono utilizzate anche altre 5 lettere (lettere straniere), per parole di derivazione per lo più straniera o latina; per l'insieme di tutte le 26 lettere si usa invece il termine </a:t>
            </a:r>
            <a:r>
              <a:rPr lang="it-IT" dirty="0">
                <a:hlinkClick r:id="rId7" tooltip="Alfabeto latino"/>
              </a:rPr>
              <a:t>alfabeto latino</a:t>
            </a:r>
            <a:r>
              <a:rPr lang="it-IT" dirty="0"/>
              <a:t>. In passato la lettera </a:t>
            </a:r>
            <a:r>
              <a:rPr lang="it-IT" dirty="0">
                <a:hlinkClick r:id="rId8" tooltip="J"/>
              </a:rPr>
              <a:t>J</a:t>
            </a:r>
            <a:r>
              <a:rPr lang="it-IT" dirty="0"/>
              <a:t> (i lunga) faceva parte dell'alfabeto italiano, ma oggi è usata solo in alcuni nomi, cognomi e toponimi.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781302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UNO</a:t>
            </a:r>
          </a:p>
          <a:p>
            <a:pPr algn="ctr"/>
            <a:r>
              <a:rPr lang="pt-BR" b="1" dirty="0" smtClean="0"/>
              <a:t>STAGIONI DELL’ANNO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b="6206"/>
          <a:stretch/>
        </p:blipFill>
        <p:spPr>
          <a:xfrm>
            <a:off x="1351533" y="1535265"/>
            <a:ext cx="4383301" cy="52550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456" y="2163762"/>
            <a:ext cx="3810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108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Admin</cp:lastModifiedBy>
  <cp:revision>34</cp:revision>
  <dcterms:created xsi:type="dcterms:W3CDTF">2022-09-01T12:36:47Z</dcterms:created>
  <dcterms:modified xsi:type="dcterms:W3CDTF">2024-02-27T18:31:36Z</dcterms:modified>
</cp:coreProperties>
</file>