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12"/>
  </p:notesMasterIdLst>
  <p:handoutMasterIdLst>
    <p:handoutMasterId r:id="rId13"/>
  </p:handoutMasterIdLst>
  <p:sldIdLst>
    <p:sldId id="262" r:id="rId5"/>
    <p:sldId id="256" r:id="rId6"/>
    <p:sldId id="257" r:id="rId7"/>
    <p:sldId id="259" r:id="rId8"/>
    <p:sldId id="258" r:id="rId9"/>
    <p:sldId id="260" r:id="rId10"/>
    <p:sldId id="261" r:id="rId11"/>
  </p:sldIdLst>
  <p:sldSz cx="12192000" cy="6858000"/>
  <p:notesSz cx="6858000" cy="9144000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620" autoAdjust="0"/>
  </p:normalViewPr>
  <p:slideViewPr>
    <p:cSldViewPr snapToGrid="0">
      <p:cViewPr varScale="1">
        <p:scale>
          <a:sx n="104" d="100"/>
          <a:sy n="104" d="100"/>
        </p:scale>
        <p:origin x="7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66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2655A18A-2669-4B41-A0C0-4FB4360FB3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7465F5C7-299E-4766-9F1C-AD6D4FE4E2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CCC12-51D3-42DB-ABE1-3400134284C1}" type="datetime1">
              <a:rPr lang="pt-BR" smtClean="0"/>
              <a:t>26/01/2026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92DFBA05-B615-4185-852C-1211D21E6D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D049A664-6BD9-4FF0-8350-4A2687E9D0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BEA37-3873-47E3-8C95-29D2993CE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391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3A472-2973-4176-8DF1-BAF9BE07EE85}" type="datetime1">
              <a:rPr lang="pt-BR" smtClean="0"/>
              <a:pPr/>
              <a:t>26/01/2026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Editar estilos de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1DC4E-A6C2-41F2-AAA0-F6053844181F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87162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0058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307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371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937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7348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111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887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tâ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tâ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upo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20" name="Espaço Reservado para Data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B85FBE38-6738-4551-ABDE-E3A7FEA0C360}" type="datetime1">
              <a:rPr lang="pt-BR" noProof="0" smtClean="0"/>
              <a:t>26/01/2026</a:t>
            </a:fld>
            <a:endParaRPr lang="pt-BR" noProof="0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22" name="Espaço reservado para o número do slide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1518FAC-C69C-48F4-A0F8-E0B18772913E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CE9F0D0-D16F-4D4E-90A5-29378870454B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97758C8-EC1E-4C6A-8357-0B31C03616B0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tâ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tâ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tâ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upo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Conector Reto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A0D08BE6-6817-4E7B-AC59-A617DC120A77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5624E52-4895-4053-94A4-BD361245B011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125C777-EA25-42E3-81C2-15B082EDC5E5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2B5B511-55E3-4F40-88F3-C8DB4A4CA53D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391BB0C-3F9A-4A8A-99CF-7FD476462C5A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tângulo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 rtl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FC1FE978-4DCF-4526-8400-2BB4D678A3A2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1" name="Retângulo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tângulo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66554CCF-1CD1-4305-8C22-9CCB81BEA845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tâ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DD87D8FA-5895-4254-9AB1-B1AD26FDC7D5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13483" r="10847"/>
          <a:stretch/>
        </p:blipFill>
        <p:spPr>
          <a:xfrm>
            <a:off x="8416897" y="2095841"/>
            <a:ext cx="3535071" cy="45081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93" y="932872"/>
            <a:ext cx="6312189" cy="50012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1039032" y="134457"/>
            <a:ext cx="58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smtClean="0">
                <a:solidFill>
                  <a:srgbClr val="FF0000"/>
                </a:solidFill>
              </a:rPr>
              <a:t>LII </a:t>
            </a:r>
            <a:r>
              <a:rPr lang="pt-BR" b="1" dirty="0" smtClean="0">
                <a:solidFill>
                  <a:srgbClr val="FF0000"/>
                </a:solidFill>
              </a:rPr>
              <a:t>7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6"/>
          <a:srcRect l="29079" t="35419" r="29063" b="37046"/>
          <a:stretch/>
        </p:blipFill>
        <p:spPr>
          <a:xfrm rot="16200000">
            <a:off x="-1062118" y="2009843"/>
            <a:ext cx="3071829" cy="333854"/>
          </a:xfrm>
          <a:prstGeom prst="rect">
            <a:avLst/>
          </a:prstGeom>
        </p:spPr>
      </p:pic>
      <p:sp>
        <p:nvSpPr>
          <p:cNvPr id="15" name="CaixaDeTexto 17"/>
          <p:cNvSpPr txBox="1"/>
          <p:nvPr/>
        </p:nvSpPr>
        <p:spPr>
          <a:xfrm>
            <a:off x="640724" y="6377824"/>
            <a:ext cx="3661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smtClean="0">
                <a:solidFill>
                  <a:srgbClr val="00B050"/>
                </a:solidFill>
                <a:latin typeface="Jokerman" panose="04090605060D06020702" pitchFamily="82" charset="0"/>
              </a:rPr>
              <a:t>Come </a:t>
            </a:r>
            <a:r>
              <a:rPr lang="pt-BR" sz="2000" b="1" dirty="0" err="1" smtClean="0">
                <a:solidFill>
                  <a:srgbClr val="00B050"/>
                </a:solidFill>
                <a:latin typeface="Jokerman" panose="04090605060D06020702" pitchFamily="82" charset="0"/>
              </a:rPr>
              <a:t>Usare</a:t>
            </a:r>
            <a:r>
              <a:rPr lang="pt-BR" sz="2000" b="1" dirty="0" smtClean="0">
                <a:solidFill>
                  <a:srgbClr val="00B050"/>
                </a:solidFill>
                <a:latin typeface="Jokerman" panose="04090605060D06020702" pitchFamily="82" charset="0"/>
              </a:rPr>
              <a:t> </a:t>
            </a:r>
            <a:r>
              <a:rPr lang="pt-BR" sz="2000" b="1" dirty="0" err="1" smtClean="0">
                <a:solidFill>
                  <a:srgbClr val="00B050"/>
                </a:solidFill>
                <a:latin typeface="Jokerman" panose="04090605060D06020702" pitchFamily="82" charset="0"/>
              </a:rPr>
              <a:t>Ciò</a:t>
            </a:r>
            <a:r>
              <a:rPr lang="pt-BR" sz="2000" b="1" dirty="0" smtClean="0">
                <a:solidFill>
                  <a:srgbClr val="00B050"/>
                </a:solidFill>
                <a:latin typeface="Jokerman" panose="04090605060D06020702" pitchFamily="82" charset="0"/>
              </a:rPr>
              <a:t> e </a:t>
            </a:r>
            <a:r>
              <a:rPr lang="pt-BR" sz="2000" b="1" smtClean="0">
                <a:solidFill>
                  <a:srgbClr val="00B050"/>
                </a:solidFill>
                <a:latin typeface="Jokerman" panose="04090605060D06020702" pitchFamily="82" charset="0"/>
              </a:rPr>
              <a:t>Cioè</a:t>
            </a:r>
            <a:endParaRPr lang="pt-BR" sz="2000" b="1" dirty="0">
              <a:solidFill>
                <a:srgbClr val="00B050"/>
              </a:solidFill>
              <a:latin typeface="Jokerman" panose="04090605060D06020702" pitchFamily="82" charset="0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72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93" y="923636"/>
            <a:ext cx="6302952" cy="49876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/>
          <a:srcRect l="13483" r="10847"/>
          <a:stretch/>
        </p:blipFill>
        <p:spPr>
          <a:xfrm>
            <a:off x="8427677" y="2148623"/>
            <a:ext cx="3524291" cy="44553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CaixaDeTexto 15"/>
          <p:cNvSpPr txBox="1"/>
          <p:nvPr/>
        </p:nvSpPr>
        <p:spPr>
          <a:xfrm>
            <a:off x="1039032" y="134457"/>
            <a:ext cx="58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LI </a:t>
            </a:r>
            <a:r>
              <a:rPr lang="pt-BR" b="1" dirty="0" smtClean="0">
                <a:solidFill>
                  <a:srgbClr val="FF0000"/>
                </a:solidFill>
              </a:rPr>
              <a:t>7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7"/>
          <a:srcRect l="29079" t="35419" r="29063" b="37046"/>
          <a:stretch/>
        </p:blipFill>
        <p:spPr>
          <a:xfrm rot="16200000">
            <a:off x="-1062118" y="2009843"/>
            <a:ext cx="3071829" cy="33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1" y="960610"/>
            <a:ext cx="6256772" cy="49367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3187" y="2089487"/>
            <a:ext cx="3558781" cy="45237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1039032" y="134457"/>
            <a:ext cx="58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LI </a:t>
            </a:r>
            <a:r>
              <a:rPr lang="pt-BR" b="1" dirty="0" smtClean="0">
                <a:solidFill>
                  <a:srgbClr val="FF0000"/>
                </a:solidFill>
              </a:rPr>
              <a:t>7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7"/>
          <a:srcRect l="29079" t="35419" r="29063" b="37046"/>
          <a:stretch/>
        </p:blipFill>
        <p:spPr>
          <a:xfrm rot="16200000">
            <a:off x="-1062118" y="2009843"/>
            <a:ext cx="3071829" cy="33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76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92" y="969819"/>
            <a:ext cx="6302953" cy="49229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7897" y="2074196"/>
            <a:ext cx="3544071" cy="45482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CaixaDeTexto 14"/>
          <p:cNvSpPr txBox="1"/>
          <p:nvPr/>
        </p:nvSpPr>
        <p:spPr>
          <a:xfrm>
            <a:off x="1039032" y="134457"/>
            <a:ext cx="58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LI </a:t>
            </a:r>
            <a:r>
              <a:rPr lang="pt-BR" b="1" dirty="0" smtClean="0">
                <a:solidFill>
                  <a:srgbClr val="FF0000"/>
                </a:solidFill>
              </a:rPr>
              <a:t>7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7"/>
          <a:srcRect l="29079" t="35419" r="29063" b="37046"/>
          <a:stretch/>
        </p:blipFill>
        <p:spPr>
          <a:xfrm rot="16200000">
            <a:off x="-1062118" y="2009843"/>
            <a:ext cx="3071829" cy="33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0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04" y="960895"/>
            <a:ext cx="6260270" cy="49780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6897" y="2112015"/>
            <a:ext cx="3535071" cy="45196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1039032" y="134457"/>
            <a:ext cx="58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LI </a:t>
            </a:r>
            <a:r>
              <a:rPr lang="pt-BR" b="1" dirty="0" smtClean="0">
                <a:solidFill>
                  <a:srgbClr val="FF0000"/>
                </a:solidFill>
              </a:rPr>
              <a:t>7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7"/>
          <a:srcRect l="29079" t="35419" r="29063" b="37046"/>
          <a:stretch/>
        </p:blipFill>
        <p:spPr>
          <a:xfrm rot="16200000">
            <a:off x="-1062118" y="2009843"/>
            <a:ext cx="3071829" cy="33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84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93" y="942150"/>
            <a:ext cx="6275243" cy="49691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6898" y="2005062"/>
            <a:ext cx="3535070" cy="46081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CaixaDeTexto 15"/>
          <p:cNvSpPr txBox="1"/>
          <p:nvPr/>
        </p:nvSpPr>
        <p:spPr>
          <a:xfrm>
            <a:off x="1039032" y="134457"/>
            <a:ext cx="58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LI </a:t>
            </a:r>
            <a:r>
              <a:rPr lang="pt-BR" b="1" dirty="0" smtClean="0">
                <a:solidFill>
                  <a:srgbClr val="FF0000"/>
                </a:solidFill>
              </a:rPr>
              <a:t>7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7"/>
          <a:srcRect l="29079" t="35419" r="29063" b="37046"/>
          <a:stretch/>
        </p:blipFill>
        <p:spPr>
          <a:xfrm rot="16200000">
            <a:off x="-1062118" y="2009843"/>
            <a:ext cx="3071829" cy="33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34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92" y="960895"/>
            <a:ext cx="6275243" cy="49596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15882" t="-452" r="18918" b="452"/>
          <a:stretch/>
        </p:blipFill>
        <p:spPr>
          <a:xfrm>
            <a:off x="8416897" y="2071374"/>
            <a:ext cx="3535071" cy="45418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CaixaDeTexto 15"/>
          <p:cNvSpPr txBox="1"/>
          <p:nvPr/>
        </p:nvSpPr>
        <p:spPr>
          <a:xfrm>
            <a:off x="1039032" y="134457"/>
            <a:ext cx="58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LI </a:t>
            </a:r>
            <a:r>
              <a:rPr lang="pt-BR" b="1" dirty="0" smtClean="0">
                <a:solidFill>
                  <a:srgbClr val="FF0000"/>
                </a:solidFill>
              </a:rPr>
              <a:t>7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7"/>
          <a:srcRect l="29079" t="35419" r="29063" b="37046"/>
          <a:stretch/>
        </p:blipFill>
        <p:spPr>
          <a:xfrm rot="16200000">
            <a:off x="-1062118" y="2009843"/>
            <a:ext cx="3071829" cy="33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333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bão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C0DB4D-BE53-4100-8A0D-CEFB2E482820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 Savon jardim</Template>
  <TotalTime>0</TotalTime>
  <Words>54</Words>
  <Application>Microsoft Office PowerPoint</Application>
  <PresentationFormat>Widescreen</PresentationFormat>
  <Paragraphs>15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Jokerman</vt:lpstr>
      <vt:lpstr>Sabão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2025-10-14T12:30:49Z</dcterms:created>
  <dcterms:modified xsi:type="dcterms:W3CDTF">2026-01-26T18:44:26Z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