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0FA5FA9-4CD6-4CE0-8AF8-3602F19C7DF8}"/>
              </a:ext>
            </a:extLst>
          </p:cNvPr>
          <p:cNvSpPr txBox="1"/>
          <p:nvPr/>
        </p:nvSpPr>
        <p:spPr>
          <a:xfrm>
            <a:off x="1804787" y="1819545"/>
            <a:ext cx="102304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/>
              <a:t>Passeggero</a:t>
            </a:r>
            <a:r>
              <a:rPr lang="pt-BR" b="1" dirty="0" smtClean="0"/>
              <a:t> : </a:t>
            </a:r>
            <a:r>
              <a:rPr lang="pt-BR" dirty="0" err="1" smtClean="0"/>
              <a:t>Buongiorno</a:t>
            </a:r>
            <a:r>
              <a:rPr lang="pt-BR" dirty="0" smtClean="0"/>
              <a:t> </a:t>
            </a:r>
            <a:r>
              <a:rPr lang="pt-BR" dirty="0" err="1" smtClean="0"/>
              <a:t>Signora</a:t>
            </a:r>
            <a:r>
              <a:rPr lang="pt-BR" dirty="0"/>
              <a:t>.</a:t>
            </a:r>
            <a:endParaRPr lang="pt-BR" dirty="0" smtClean="0"/>
          </a:p>
          <a:p>
            <a:r>
              <a:rPr lang="pt-BR" b="1" dirty="0" err="1" smtClean="0"/>
              <a:t>Bigliettaia</a:t>
            </a:r>
            <a:r>
              <a:rPr lang="pt-BR" b="1" dirty="0" smtClean="0"/>
              <a:t>    </a:t>
            </a:r>
            <a:r>
              <a:rPr lang="pt-BR" dirty="0" smtClean="0"/>
              <a:t>: </a:t>
            </a:r>
            <a:r>
              <a:rPr lang="pt-BR" b="1" dirty="0" smtClean="0"/>
              <a:t> </a:t>
            </a:r>
            <a:r>
              <a:rPr lang="pt-BR" dirty="0" err="1"/>
              <a:t>Buongiorno</a:t>
            </a:r>
            <a:r>
              <a:rPr lang="pt-BR" dirty="0"/>
              <a:t> </a:t>
            </a:r>
            <a:r>
              <a:rPr lang="pt-BR" dirty="0" err="1"/>
              <a:t>Signore.Como</a:t>
            </a:r>
            <a:r>
              <a:rPr lang="pt-BR" dirty="0"/>
              <a:t> posso </a:t>
            </a:r>
            <a:r>
              <a:rPr lang="pt-BR" dirty="0" err="1" smtClean="0"/>
              <a:t>aiutarlo</a:t>
            </a:r>
            <a:r>
              <a:rPr lang="pt-BR" dirty="0" smtClean="0"/>
              <a:t>?</a:t>
            </a:r>
          </a:p>
          <a:p>
            <a:r>
              <a:rPr lang="pt-BR" b="1" dirty="0" err="1" smtClean="0"/>
              <a:t>Passeggero</a:t>
            </a:r>
            <a:r>
              <a:rPr lang="pt-BR" b="1" dirty="0" smtClean="0"/>
              <a:t> : </a:t>
            </a:r>
            <a:r>
              <a:rPr lang="pt-BR" dirty="0" err="1"/>
              <a:t>Vorrei</a:t>
            </a:r>
            <a:r>
              <a:rPr lang="pt-BR" dirty="0"/>
              <a:t> um </a:t>
            </a:r>
            <a:r>
              <a:rPr lang="pt-BR" dirty="0" err="1"/>
              <a:t>biglietto</a:t>
            </a:r>
            <a:r>
              <a:rPr lang="pt-BR" dirty="0"/>
              <a:t> per Roma</a:t>
            </a:r>
            <a:r>
              <a:rPr lang="pt-BR" dirty="0" smtClean="0"/>
              <a:t>. Sul </a:t>
            </a:r>
            <a:r>
              <a:rPr lang="pt-BR" dirty="0" err="1" smtClean="0"/>
              <a:t>prossimo</a:t>
            </a:r>
            <a:r>
              <a:rPr lang="pt-BR" dirty="0" smtClean="0"/>
              <a:t> </a:t>
            </a:r>
            <a:r>
              <a:rPr lang="pt-BR" dirty="0"/>
              <a:t>treno </a:t>
            </a:r>
            <a:r>
              <a:rPr lang="pt-BR" dirty="0" err="1" smtClean="0"/>
              <a:t>pomeridiano</a:t>
            </a:r>
            <a:r>
              <a:rPr lang="pt-BR" dirty="0" smtClean="0"/>
              <a:t>.</a:t>
            </a:r>
          </a:p>
          <a:p>
            <a:r>
              <a:rPr lang="pt-BR" b="1" dirty="0" err="1"/>
              <a:t>Bigliettaia</a:t>
            </a:r>
            <a:r>
              <a:rPr lang="pt-BR" b="1" dirty="0"/>
              <a:t>    </a:t>
            </a:r>
            <a:r>
              <a:rPr lang="pt-BR" dirty="0" smtClean="0"/>
              <a:t>: </a:t>
            </a:r>
            <a:r>
              <a:rPr lang="pt-BR" dirty="0"/>
              <a:t>Certo! </a:t>
            </a:r>
            <a:r>
              <a:rPr lang="pt-BR" dirty="0" smtClean="0"/>
              <a:t>Solo </a:t>
            </a:r>
            <a:r>
              <a:rPr lang="pt-BR" dirty="0" err="1" smtClean="0"/>
              <a:t>Andata</a:t>
            </a:r>
            <a:r>
              <a:rPr lang="pt-BR" dirty="0" smtClean="0"/>
              <a:t> o </a:t>
            </a:r>
            <a:r>
              <a:rPr lang="pt-BR" dirty="0" err="1" smtClean="0"/>
              <a:t>andata</a:t>
            </a:r>
            <a:r>
              <a:rPr lang="pt-BR" dirty="0" smtClean="0"/>
              <a:t> e </a:t>
            </a:r>
            <a:r>
              <a:rPr lang="pt-BR" dirty="0" err="1"/>
              <a:t>Ritorno</a:t>
            </a:r>
            <a:r>
              <a:rPr lang="pt-BR" dirty="0" smtClean="0"/>
              <a:t>?</a:t>
            </a:r>
          </a:p>
          <a:p>
            <a:r>
              <a:rPr lang="pt-BR" b="1" dirty="0" err="1"/>
              <a:t>Passeggero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 smtClean="0"/>
              <a:t>Sola </a:t>
            </a:r>
            <a:r>
              <a:rPr lang="pt-BR" dirty="0" err="1"/>
              <a:t>andata</a:t>
            </a:r>
            <a:r>
              <a:rPr lang="pt-BR" dirty="0"/>
              <a:t>, per </a:t>
            </a:r>
            <a:r>
              <a:rPr lang="pt-BR" dirty="0" err="1" smtClean="0"/>
              <a:t>favore</a:t>
            </a:r>
            <a:r>
              <a:rPr lang="pt-BR" dirty="0"/>
              <a:t>.</a:t>
            </a:r>
            <a:endParaRPr lang="pt-BR" dirty="0" smtClean="0"/>
          </a:p>
          <a:p>
            <a:r>
              <a:rPr lang="pt-BR" b="1" dirty="0" err="1"/>
              <a:t>Bigliettaia</a:t>
            </a:r>
            <a:r>
              <a:rPr lang="pt-BR" b="1" dirty="0"/>
              <a:t>    </a:t>
            </a:r>
            <a:r>
              <a:rPr lang="pt-BR" dirty="0" smtClean="0"/>
              <a:t>: </a:t>
            </a:r>
            <a:r>
              <a:rPr lang="pt-BR" dirty="0"/>
              <a:t>Certo. </a:t>
            </a:r>
            <a:r>
              <a:rPr lang="pt-BR" dirty="0" err="1"/>
              <a:t>Ecco</a:t>
            </a:r>
            <a:r>
              <a:rPr lang="pt-BR" dirty="0"/>
              <a:t> </a:t>
            </a:r>
            <a:r>
              <a:rPr lang="pt-BR" dirty="0" err="1" smtClean="0"/>
              <a:t>il</a:t>
            </a:r>
            <a:r>
              <a:rPr lang="pt-BR" dirty="0" smtClean="0"/>
              <a:t> suo </a:t>
            </a:r>
            <a:r>
              <a:rPr lang="pt-BR" dirty="0" err="1"/>
              <a:t>biglietto</a:t>
            </a:r>
            <a:r>
              <a:rPr lang="pt-BR" dirty="0" smtClean="0"/>
              <a:t>.</a:t>
            </a:r>
            <a:r>
              <a:rPr lang="pt-BR" b="1" dirty="0" smtClean="0"/>
              <a:t> </a:t>
            </a:r>
            <a:r>
              <a:rPr lang="pt-BR" dirty="0" err="1"/>
              <a:t>Partirà</a:t>
            </a:r>
            <a:r>
              <a:rPr lang="pt-BR" dirty="0"/>
              <a:t> </a:t>
            </a:r>
            <a:r>
              <a:rPr lang="pt-BR" dirty="0" err="1"/>
              <a:t>dal</a:t>
            </a:r>
            <a:r>
              <a:rPr lang="pt-BR" dirty="0"/>
              <a:t> binário </a:t>
            </a:r>
            <a:r>
              <a:rPr lang="pt-BR" dirty="0" err="1"/>
              <a:t>quattro</a:t>
            </a:r>
            <a:r>
              <a:rPr lang="pt-BR" dirty="0"/>
              <a:t> </a:t>
            </a:r>
            <a:r>
              <a:rPr lang="pt-BR" dirty="0" err="1"/>
              <a:t>alle</a:t>
            </a:r>
            <a:r>
              <a:rPr lang="pt-BR" dirty="0"/>
              <a:t> 14:30 ore.</a:t>
            </a:r>
          </a:p>
          <a:p>
            <a:r>
              <a:rPr lang="pt-BR" b="1" dirty="0"/>
              <a:t>                       </a:t>
            </a:r>
            <a:r>
              <a:rPr lang="pt-BR" dirty="0" err="1"/>
              <a:t>Ricordi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timbralo</a:t>
            </a:r>
            <a:r>
              <a:rPr lang="pt-BR" dirty="0"/>
              <a:t> prima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salire</a:t>
            </a:r>
            <a:r>
              <a:rPr lang="pt-BR" dirty="0"/>
              <a:t> sul </a:t>
            </a:r>
            <a:r>
              <a:rPr lang="pt-BR" dirty="0" smtClean="0"/>
              <a:t>treno, ok?</a:t>
            </a:r>
            <a:endParaRPr lang="pt-BR" dirty="0"/>
          </a:p>
          <a:p>
            <a:r>
              <a:rPr lang="pt-BR" b="1" dirty="0" err="1"/>
              <a:t>Passeggero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 err="1" smtClean="0"/>
              <a:t>Dimmi</a:t>
            </a:r>
            <a:r>
              <a:rPr lang="pt-BR" dirty="0" smtClean="0"/>
              <a:t> ...</a:t>
            </a:r>
            <a:r>
              <a:rPr lang="it-IT" dirty="0" smtClean="0"/>
              <a:t>Perché </a:t>
            </a:r>
            <a:r>
              <a:rPr lang="it-IT" dirty="0"/>
              <a:t>devo timbrare il biglietto</a:t>
            </a:r>
            <a:r>
              <a:rPr lang="it-IT" dirty="0" smtClean="0"/>
              <a:t>?</a:t>
            </a:r>
          </a:p>
          <a:p>
            <a:r>
              <a:rPr lang="pt-BR" b="1" dirty="0" err="1"/>
              <a:t>Bigliettaia</a:t>
            </a:r>
            <a:r>
              <a:rPr lang="pt-BR" b="1" dirty="0"/>
              <a:t>    </a:t>
            </a:r>
            <a:r>
              <a:rPr lang="pt-BR" dirty="0" smtClean="0"/>
              <a:t>: </a:t>
            </a:r>
            <a:r>
              <a:rPr lang="it-IT" dirty="0"/>
              <a:t>Questo serve per il controllo interno del treno. </a:t>
            </a:r>
            <a:endParaRPr lang="it-IT" dirty="0" smtClean="0"/>
          </a:p>
          <a:p>
            <a:r>
              <a:rPr lang="it-IT" dirty="0"/>
              <a:t> </a:t>
            </a:r>
            <a:r>
              <a:rPr lang="it-IT" dirty="0" smtClean="0"/>
              <a:t>                      Se </a:t>
            </a:r>
            <a:r>
              <a:rPr lang="it-IT" dirty="0"/>
              <a:t>non lo fate timbrare, non potrete salire a bordo</a:t>
            </a:r>
            <a:r>
              <a:rPr lang="it-IT" dirty="0" smtClean="0"/>
              <a:t>.</a:t>
            </a:r>
          </a:p>
          <a:p>
            <a:r>
              <a:rPr lang="pt-BR" b="1" dirty="0" err="1"/>
              <a:t>Passeggero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it-IT" dirty="0"/>
              <a:t>Va bene. E in quale vagone è il mio posto</a:t>
            </a:r>
            <a:r>
              <a:rPr lang="it-IT" dirty="0" smtClean="0"/>
              <a:t>?</a:t>
            </a:r>
          </a:p>
          <a:p>
            <a:r>
              <a:rPr lang="pt-BR" b="1" dirty="0" err="1"/>
              <a:t>Bigliettaia</a:t>
            </a:r>
            <a:r>
              <a:rPr lang="pt-BR" b="1" dirty="0"/>
              <a:t>    </a:t>
            </a:r>
            <a:r>
              <a:rPr lang="pt-BR" dirty="0" smtClean="0"/>
              <a:t>:</a:t>
            </a:r>
            <a:r>
              <a:rPr lang="it-IT" dirty="0"/>
              <a:t> Il tuo posto è nella carrozza numero due. Tutte le informazioni sono </a:t>
            </a:r>
            <a:endParaRPr lang="it-IT" dirty="0" smtClean="0"/>
          </a:p>
          <a:p>
            <a:r>
              <a:rPr lang="it-IT" dirty="0"/>
              <a:t> </a:t>
            </a:r>
            <a:r>
              <a:rPr lang="it-IT" dirty="0" smtClean="0"/>
              <a:t>                      stampate </a:t>
            </a:r>
            <a:r>
              <a:rPr lang="it-IT" dirty="0"/>
              <a:t>sul tuo biglietto</a:t>
            </a:r>
            <a:r>
              <a:rPr lang="it-IT" dirty="0" smtClean="0"/>
              <a:t>.</a:t>
            </a:r>
          </a:p>
          <a:p>
            <a:r>
              <a:rPr lang="pt-BR" b="1" dirty="0" err="1"/>
              <a:t>Passeggero</a:t>
            </a:r>
            <a:r>
              <a:rPr lang="pt-BR" b="1" dirty="0"/>
              <a:t> </a:t>
            </a:r>
            <a:r>
              <a:rPr lang="pt-BR" b="1" dirty="0" smtClean="0"/>
              <a:t>: </a:t>
            </a:r>
            <a:r>
              <a:rPr lang="pt-BR" dirty="0" err="1"/>
              <a:t>Grazzie</a:t>
            </a:r>
            <a:r>
              <a:rPr lang="pt-BR" dirty="0"/>
              <a:t> </a:t>
            </a:r>
            <a:r>
              <a:rPr lang="pt-BR" dirty="0" err="1"/>
              <a:t>mile</a:t>
            </a:r>
            <a:r>
              <a:rPr lang="pt-BR" dirty="0"/>
              <a:t> </a:t>
            </a:r>
            <a:r>
              <a:rPr lang="pt-BR" dirty="0" err="1"/>
              <a:t>signora</a:t>
            </a:r>
            <a:r>
              <a:rPr lang="pt-BR" dirty="0"/>
              <a:t>. </a:t>
            </a:r>
            <a:r>
              <a:rPr lang="pt-BR" dirty="0" err="1" smtClean="0"/>
              <a:t>Arrivederci</a:t>
            </a:r>
            <a:r>
              <a:rPr lang="pt-BR" dirty="0" smtClean="0"/>
              <a:t> </a:t>
            </a:r>
            <a:r>
              <a:rPr lang="pt-BR" dirty="0"/>
              <a:t>e </a:t>
            </a:r>
            <a:r>
              <a:rPr lang="pt-BR" dirty="0" err="1"/>
              <a:t>buona</a:t>
            </a:r>
            <a:r>
              <a:rPr lang="pt-BR" dirty="0"/>
              <a:t> </a:t>
            </a:r>
            <a:r>
              <a:rPr lang="pt-BR" dirty="0" err="1" smtClean="0"/>
              <a:t>giornata</a:t>
            </a:r>
            <a:r>
              <a:rPr lang="pt-BR" dirty="0"/>
              <a:t>.</a:t>
            </a:r>
            <a:endParaRPr lang="pt-BR" dirty="0" smtClean="0"/>
          </a:p>
          <a:p>
            <a:r>
              <a:rPr lang="pt-BR" b="1" dirty="0" err="1"/>
              <a:t>Bigliettaia</a:t>
            </a:r>
            <a:r>
              <a:rPr lang="pt-BR" b="1" dirty="0"/>
              <a:t>    </a:t>
            </a:r>
            <a:r>
              <a:rPr lang="pt-BR" dirty="0" smtClean="0"/>
              <a:t>:</a:t>
            </a:r>
            <a:r>
              <a:rPr lang="pt-BR" dirty="0"/>
              <a:t> </a:t>
            </a:r>
            <a:r>
              <a:rPr lang="pt-BR" dirty="0" err="1"/>
              <a:t>Grazzie</a:t>
            </a:r>
            <a:r>
              <a:rPr lang="pt-BR" dirty="0"/>
              <a:t> e </a:t>
            </a:r>
            <a:r>
              <a:rPr lang="pt-BR" dirty="0" err="1"/>
              <a:t>buona</a:t>
            </a:r>
            <a:r>
              <a:rPr lang="pt-BR" dirty="0"/>
              <a:t> </a:t>
            </a:r>
            <a:r>
              <a:rPr lang="pt-BR" dirty="0" err="1" smtClean="0"/>
              <a:t>giornata</a:t>
            </a:r>
            <a:r>
              <a:rPr lang="pt-BR" dirty="0" smtClean="0"/>
              <a:t> </a:t>
            </a:r>
            <a:r>
              <a:rPr lang="pt-BR" dirty="0" err="1" smtClean="0"/>
              <a:t>anche</a:t>
            </a:r>
            <a:r>
              <a:rPr lang="pt-BR" dirty="0" smtClean="0"/>
              <a:t> a te.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5F763CC-8F8B-41AA-BC05-B8D220F8E724}"/>
              </a:ext>
            </a:extLst>
          </p:cNvPr>
          <p:cNvSpPr txBox="1"/>
          <p:nvPr/>
        </p:nvSpPr>
        <p:spPr>
          <a:xfrm>
            <a:off x="4458441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</a:t>
            </a:r>
            <a:r>
              <a:rPr lang="pt-BR" sz="1400" b="1" dirty="0" smtClean="0"/>
              <a:t>19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7076" y="67439"/>
            <a:ext cx="2411717" cy="10642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71" y="0"/>
            <a:ext cx="2836494" cy="123122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4962631" y="855855"/>
            <a:ext cx="283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rgbClr val="FF0000"/>
                </a:solidFill>
              </a:rPr>
              <a:t>Nella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Stazione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di</a:t>
            </a:r>
            <a:r>
              <a:rPr lang="pt-BR" b="1" dirty="0" smtClean="0">
                <a:solidFill>
                  <a:srgbClr val="FF0000"/>
                </a:solidFill>
              </a:rPr>
              <a:t> Treno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1780</TotalTime>
  <Words>172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94</cp:revision>
  <dcterms:created xsi:type="dcterms:W3CDTF">2022-09-01T12:36:47Z</dcterms:created>
  <dcterms:modified xsi:type="dcterms:W3CDTF">2026-09-25T19:34:09Z</dcterms:modified>
</cp:coreProperties>
</file>