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5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65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864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84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78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943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859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023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74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526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0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84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72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16623" y="4114800"/>
            <a:ext cx="10155115" cy="5275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202368" y="216436"/>
            <a:ext cx="2223326" cy="55745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98" y="128617"/>
            <a:ext cx="1701478" cy="73855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63561" y="2219971"/>
            <a:ext cx="3856776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Bahnschrift" panose="020B0502040204020203" pitchFamily="34" charset="0"/>
              </a:rPr>
              <a:t>IERE SERA, </a:t>
            </a:r>
            <a:r>
              <a:rPr lang="pt-BR" b="1" dirty="0">
                <a:latin typeface="Bahnschrift" panose="020B0502040204020203" pitchFamily="34" charset="0"/>
              </a:rPr>
              <a:t>MATTEO</a:t>
            </a:r>
          </a:p>
          <a:p>
            <a:pPr algn="ctr"/>
            <a:r>
              <a:rPr lang="pt-BR" b="1" dirty="0">
                <a:latin typeface="Bahnschrift" panose="020B0502040204020203" pitchFamily="34" charset="0"/>
              </a:rPr>
              <a:t>HA FATTO UNA PASSEGGIATA</a:t>
            </a:r>
          </a:p>
          <a:p>
            <a:pPr algn="ctr"/>
            <a:r>
              <a:rPr lang="pt-BR" b="1" dirty="0">
                <a:latin typeface="Bahnschrift" panose="020B0502040204020203" pitchFamily="34" charset="0"/>
              </a:rPr>
              <a:t>VICINO A UN BOSCO.</a:t>
            </a:r>
          </a:p>
          <a:p>
            <a:pPr algn="ctr"/>
            <a:endParaRPr lang="pt-BR" b="1" dirty="0">
              <a:latin typeface="Bahnschrift" panose="020B0502040204020203" pitchFamily="34" charset="0"/>
            </a:endParaRPr>
          </a:p>
          <a:p>
            <a:pPr algn="ctr"/>
            <a:r>
              <a:rPr lang="pt-BR" b="1" dirty="0">
                <a:latin typeface="Bahnschrift" panose="020B0502040204020203" pitchFamily="34" charset="0"/>
              </a:rPr>
              <a:t>GLI PIACE ANDARE LÌ</a:t>
            </a:r>
          </a:p>
          <a:p>
            <a:pPr algn="ctr"/>
            <a:r>
              <a:rPr lang="pt-BR" b="1" dirty="0">
                <a:latin typeface="Bahnschrift" panose="020B0502040204020203" pitchFamily="34" charset="0"/>
              </a:rPr>
              <a:t>PERCHÉ IL POSTO</a:t>
            </a:r>
          </a:p>
          <a:p>
            <a:pPr algn="ctr"/>
            <a:r>
              <a:rPr lang="pt-BR" b="1" dirty="0" err="1">
                <a:latin typeface="Bahnschrift" panose="020B0502040204020203" pitchFamily="34" charset="0"/>
              </a:rPr>
              <a:t>È</a:t>
            </a:r>
            <a:r>
              <a:rPr lang="pt-BR" b="1" dirty="0">
                <a:latin typeface="Bahnschrift" panose="020B0502040204020203" pitchFamily="34" charset="0"/>
              </a:rPr>
              <a:t> TRANQUILLO</a:t>
            </a:r>
          </a:p>
          <a:p>
            <a:pPr algn="ctr"/>
            <a:r>
              <a:rPr lang="pt-BR" b="1" dirty="0">
                <a:latin typeface="Bahnschrift" panose="020B0502040204020203" pitchFamily="34" charset="0"/>
              </a:rPr>
              <a:t>E PIENO DI </a:t>
            </a:r>
            <a:r>
              <a:rPr lang="pt-BR" b="1" dirty="0" smtClean="0">
                <a:latin typeface="Bahnschrift" panose="020B0502040204020203" pitchFamily="34" charset="0"/>
              </a:rPr>
              <a:t>ALBERI. 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3866627" y="113173"/>
            <a:ext cx="43810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LEZIONE 3 - CONVERSAZIONE</a:t>
            </a:r>
          </a:p>
          <a:p>
            <a:pPr algn="ctr"/>
            <a:r>
              <a:rPr lang="pt-BR" sz="2400" dirty="0" smtClean="0">
                <a:latin typeface="Bauhaus 93" panose="04030905020B02020C02" pitchFamily="82" charset="0"/>
              </a:rPr>
              <a:t>Una </a:t>
            </a:r>
            <a:r>
              <a:rPr lang="pt-BR" sz="2400" dirty="0" err="1" smtClean="0">
                <a:latin typeface="Bauhaus 93" panose="04030905020B02020C02" pitchFamily="82" charset="0"/>
              </a:rPr>
              <a:t>Notte</a:t>
            </a:r>
            <a:r>
              <a:rPr lang="pt-BR" sz="2400" dirty="0" smtClean="0">
                <a:latin typeface="Bauhaus 93" panose="04030905020B02020C02" pitchFamily="82" charset="0"/>
              </a:rPr>
              <a:t> </a:t>
            </a:r>
            <a:r>
              <a:rPr lang="pt-BR" sz="2400" dirty="0" err="1" smtClean="0">
                <a:latin typeface="Bauhaus 93" panose="04030905020B02020C02" pitchFamily="82" charset="0"/>
              </a:rPr>
              <a:t>nel</a:t>
            </a:r>
            <a:r>
              <a:rPr lang="pt-BR" sz="2400" dirty="0" smtClean="0">
                <a:latin typeface="Bauhaus 93" panose="04030905020B02020C02" pitchFamily="82" charset="0"/>
              </a:rPr>
              <a:t> Bosco</a:t>
            </a:r>
            <a:endParaRPr lang="pt-BR" sz="2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t="8862" b="12822"/>
          <a:stretch/>
        </p:blipFill>
        <p:spPr>
          <a:xfrm>
            <a:off x="1420237" y="5190650"/>
            <a:ext cx="2143424" cy="805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8871" y="1222638"/>
            <a:ext cx="7160656" cy="4773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147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16623" y="4114800"/>
            <a:ext cx="10155115" cy="5275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159558" y="181987"/>
            <a:ext cx="2519895" cy="631813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570367" y="2333931"/>
            <a:ext cx="3856776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Bahnschrift" panose="020B0502040204020203" pitchFamily="34" charset="0"/>
              </a:rPr>
              <a:t>QUANDO IL SOLE </a:t>
            </a:r>
            <a:endParaRPr lang="pt-BR" b="1" dirty="0">
              <a:latin typeface="Bahnschrift" panose="020B0502040204020203" pitchFamily="34" charset="0"/>
            </a:endParaRPr>
          </a:p>
          <a:p>
            <a:pPr algn="ctr"/>
            <a:r>
              <a:rPr lang="pt-BR" b="1" dirty="0" err="1" smtClean="0">
                <a:latin typeface="Bahnschrift" panose="020B0502040204020203" pitchFamily="34" charset="0"/>
              </a:rPr>
              <a:t>È</a:t>
            </a:r>
            <a:r>
              <a:rPr lang="pt-BR" b="1" dirty="0" smtClean="0">
                <a:latin typeface="Bahnschrift" panose="020B0502040204020203" pitchFamily="34" charset="0"/>
              </a:rPr>
              <a:t> TRAMONTATO</a:t>
            </a:r>
            <a:endParaRPr lang="pt-BR" b="1" dirty="0">
              <a:latin typeface="Bahnschrift" panose="020B0502040204020203" pitchFamily="34" charset="0"/>
            </a:endParaRPr>
          </a:p>
          <a:p>
            <a:pPr algn="ctr"/>
            <a:r>
              <a:rPr lang="pt-BR" b="1" dirty="0" smtClean="0">
                <a:latin typeface="Bahnschrift" panose="020B0502040204020203" pitchFamily="34" charset="0"/>
              </a:rPr>
              <a:t>IL BOSCO </a:t>
            </a:r>
            <a:r>
              <a:rPr lang="pt-BR" b="1" dirty="0" err="1" smtClean="0">
                <a:latin typeface="Bahnschrift" panose="020B0502040204020203" pitchFamily="34" charset="0"/>
              </a:rPr>
              <a:t>È</a:t>
            </a:r>
            <a:r>
              <a:rPr lang="pt-BR" b="1" dirty="0" smtClean="0">
                <a:latin typeface="Bahnschrift" panose="020B0502040204020203" pitchFamily="34" charset="0"/>
              </a:rPr>
              <a:t> DIVENTATO</a:t>
            </a:r>
            <a:endParaRPr lang="pt-BR" b="1" dirty="0">
              <a:latin typeface="Bahnschrift" panose="020B0502040204020203" pitchFamily="34" charset="0"/>
            </a:endParaRPr>
          </a:p>
          <a:p>
            <a:pPr algn="ctr"/>
            <a:r>
              <a:rPr lang="pt-BR" b="1" dirty="0" smtClean="0">
                <a:latin typeface="Bahnschrift" panose="020B0502040204020203" pitchFamily="34" charset="0"/>
              </a:rPr>
              <a:t>PIÙ SILENZIOSO.</a:t>
            </a:r>
          </a:p>
          <a:p>
            <a:pPr algn="ctr"/>
            <a:endParaRPr lang="pt-BR" b="1" dirty="0">
              <a:latin typeface="Bahnschrift" panose="020B0502040204020203" pitchFamily="34" charset="0"/>
            </a:endParaRPr>
          </a:p>
          <a:p>
            <a:pPr algn="ctr"/>
            <a:r>
              <a:rPr lang="pt-BR" b="1" dirty="0" smtClean="0">
                <a:latin typeface="Bahnschrift" panose="020B0502040204020203" pitchFamily="34" charset="0"/>
              </a:rPr>
              <a:t>MATTEO HA CONTINUATO</a:t>
            </a:r>
          </a:p>
          <a:p>
            <a:pPr algn="ctr"/>
            <a:r>
              <a:rPr lang="pt-BR" b="1" dirty="0" smtClean="0">
                <a:latin typeface="Bahnschrift" panose="020B0502040204020203" pitchFamily="34" charset="0"/>
              </a:rPr>
              <a:t>A CAMINARE</a:t>
            </a:r>
          </a:p>
          <a:p>
            <a:pPr algn="ctr"/>
            <a:r>
              <a:rPr lang="pt-BR" b="1" dirty="0" smtClean="0">
                <a:latin typeface="Bahnschrift" panose="020B0502040204020203" pitchFamily="34" charset="0"/>
              </a:rPr>
              <a:t>LENTAMENTE</a:t>
            </a:r>
          </a:p>
          <a:p>
            <a:pPr algn="ctr"/>
            <a:r>
              <a:rPr lang="pt-BR" b="1" dirty="0" smtClean="0">
                <a:latin typeface="Bahnschrift" panose="020B0502040204020203" pitchFamily="34" charset="0"/>
              </a:rPr>
              <a:t>SUL PICCOLO SENTIERO.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399" y="1212004"/>
            <a:ext cx="7048500" cy="482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98" y="128617"/>
            <a:ext cx="1701478" cy="7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9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16623" y="4114800"/>
            <a:ext cx="10155115" cy="5275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150505" y="181987"/>
            <a:ext cx="2519895" cy="63181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570367" y="2333931"/>
            <a:ext cx="3856776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Bahnschrift" panose="020B0502040204020203" pitchFamily="34" charset="0"/>
              </a:rPr>
              <a:t>MENTRE CAMINAVA</a:t>
            </a:r>
            <a:endParaRPr lang="pt-BR" b="1" dirty="0">
              <a:latin typeface="Bahnschrift" panose="020B0502040204020203" pitchFamily="34" charset="0"/>
            </a:endParaRPr>
          </a:p>
          <a:p>
            <a:pPr algn="ctr"/>
            <a:r>
              <a:rPr lang="pt-BR" b="1" dirty="0" smtClean="0">
                <a:latin typeface="Bahnschrift" panose="020B0502040204020203" pitchFamily="34" charset="0"/>
              </a:rPr>
              <a:t>HA SENTITO UN RUMORE</a:t>
            </a:r>
            <a:endParaRPr lang="pt-BR" b="1" dirty="0">
              <a:latin typeface="Bahnschrift" panose="020B0502040204020203" pitchFamily="34" charset="0"/>
            </a:endParaRPr>
          </a:p>
          <a:p>
            <a:pPr algn="ctr"/>
            <a:r>
              <a:rPr lang="pt-BR" b="1" dirty="0" smtClean="0">
                <a:latin typeface="Bahnschrift" panose="020B0502040204020203" pitchFamily="34" charset="0"/>
              </a:rPr>
              <a:t>TRA LE FOGLIE.</a:t>
            </a:r>
            <a:endParaRPr lang="pt-BR" b="1" dirty="0">
              <a:latin typeface="Bahnschrift" panose="020B0502040204020203" pitchFamily="34" charset="0"/>
            </a:endParaRPr>
          </a:p>
          <a:p>
            <a:pPr algn="ctr"/>
            <a:r>
              <a:rPr lang="pt-BR" b="1" dirty="0" smtClean="0">
                <a:latin typeface="Bahnschrift" panose="020B0502040204020203" pitchFamily="34" charset="0"/>
              </a:rPr>
              <a:t>MOLTO SILENZIOSO.</a:t>
            </a:r>
          </a:p>
          <a:p>
            <a:pPr algn="ctr"/>
            <a:endParaRPr lang="pt-BR" b="1" dirty="0">
              <a:latin typeface="Bahnschrift" panose="020B0502040204020203" pitchFamily="34" charset="0"/>
            </a:endParaRPr>
          </a:p>
          <a:p>
            <a:pPr algn="ctr"/>
            <a:r>
              <a:rPr lang="pt-BR" b="1" dirty="0" smtClean="0">
                <a:latin typeface="Bahnschrift" panose="020B0502040204020203" pitchFamily="34" charset="0"/>
              </a:rPr>
              <a:t>ALL’INIZIO SI </a:t>
            </a:r>
            <a:r>
              <a:rPr lang="pt-BR" b="1" dirty="0" err="1" smtClean="0">
                <a:latin typeface="Bahnschrift" panose="020B0502040204020203" pitchFamily="34" charset="0"/>
              </a:rPr>
              <a:t>È</a:t>
            </a:r>
            <a:r>
              <a:rPr lang="pt-BR" b="1" dirty="0" smtClean="0">
                <a:latin typeface="Bahnschrift" panose="020B0502040204020203" pitchFamily="34" charset="0"/>
              </a:rPr>
              <a:t> FERMATO</a:t>
            </a:r>
          </a:p>
          <a:p>
            <a:pPr algn="ctr"/>
            <a:r>
              <a:rPr lang="pt-BR" b="1" dirty="0" smtClean="0">
                <a:latin typeface="Bahnschrift" panose="020B0502040204020203" pitchFamily="34" charset="0"/>
              </a:rPr>
              <a:t>PERCHÉ PENSAVA</a:t>
            </a:r>
          </a:p>
          <a:p>
            <a:pPr algn="ctr"/>
            <a:r>
              <a:rPr lang="pt-BR" b="1" dirty="0" smtClean="0">
                <a:latin typeface="Bahnschrift" panose="020B0502040204020203" pitchFamily="34" charset="0"/>
              </a:rPr>
              <a:t>CHE FOSSE</a:t>
            </a:r>
          </a:p>
          <a:p>
            <a:pPr algn="ctr"/>
            <a:r>
              <a:rPr lang="pt-BR" b="1" dirty="0" smtClean="0">
                <a:latin typeface="Bahnschrift" panose="020B0502040204020203" pitchFamily="34" charset="0"/>
              </a:rPr>
              <a:t>QUALCOSA DI STRANO.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399" y="1125883"/>
            <a:ext cx="7048500" cy="471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98" y="128617"/>
            <a:ext cx="1701478" cy="7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16623" y="4114800"/>
            <a:ext cx="10155115" cy="5275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168611" y="181987"/>
            <a:ext cx="2519895" cy="631813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70367" y="2333931"/>
            <a:ext cx="3856776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Bahnschrift" panose="020B0502040204020203" pitchFamily="34" charset="0"/>
              </a:rPr>
              <a:t>DOPO QUALCHE </a:t>
            </a:r>
          </a:p>
          <a:p>
            <a:pPr algn="ctr"/>
            <a:r>
              <a:rPr lang="pt-BR" b="1" dirty="0" smtClean="0">
                <a:latin typeface="Bahnschrift" panose="020B0502040204020203" pitchFamily="34" charset="0"/>
              </a:rPr>
              <a:t>SECONDO HA VISTO</a:t>
            </a:r>
            <a:endParaRPr lang="pt-BR" b="1" dirty="0">
              <a:latin typeface="Bahnschrift" panose="020B0502040204020203" pitchFamily="34" charset="0"/>
            </a:endParaRPr>
          </a:p>
          <a:p>
            <a:pPr algn="ctr"/>
            <a:r>
              <a:rPr lang="pt-BR" b="1" dirty="0" smtClean="0">
                <a:latin typeface="Bahnschrift" panose="020B0502040204020203" pitchFamily="34" charset="0"/>
              </a:rPr>
              <a:t>UN PICCOLO ANIMALE</a:t>
            </a:r>
            <a:endParaRPr lang="pt-BR" b="1" dirty="0">
              <a:latin typeface="Bahnschrift" panose="020B0502040204020203" pitchFamily="34" charset="0"/>
            </a:endParaRPr>
          </a:p>
          <a:p>
            <a:pPr algn="ctr"/>
            <a:r>
              <a:rPr lang="pt-BR" b="1" dirty="0" smtClean="0">
                <a:latin typeface="Bahnschrift" panose="020B0502040204020203" pitchFamily="34" charset="0"/>
              </a:rPr>
              <a:t>USCIRE DAL CESPUGLIO.</a:t>
            </a:r>
          </a:p>
          <a:p>
            <a:pPr algn="ctr"/>
            <a:endParaRPr lang="pt-BR" b="1" dirty="0">
              <a:latin typeface="Bahnschrift" panose="020B0502040204020203" pitchFamily="34" charset="0"/>
            </a:endParaRPr>
          </a:p>
          <a:p>
            <a:pPr algn="ctr"/>
            <a:r>
              <a:rPr lang="pt-BR" b="1" dirty="0" smtClean="0">
                <a:latin typeface="Bahnschrift" panose="020B0502040204020203" pitchFamily="34" charset="0"/>
              </a:rPr>
              <a:t>ERA SOLO UN RICCIO</a:t>
            </a:r>
          </a:p>
          <a:p>
            <a:pPr algn="ctr"/>
            <a:r>
              <a:rPr lang="pt-BR" b="1" dirty="0" smtClean="0">
                <a:latin typeface="Bahnschrift" panose="020B0502040204020203" pitchFamily="34" charset="0"/>
              </a:rPr>
              <a:t>CHE CERCAVA CIBO</a:t>
            </a:r>
          </a:p>
          <a:p>
            <a:pPr algn="ctr"/>
            <a:r>
              <a:rPr lang="pt-BR" b="1" dirty="0" smtClean="0">
                <a:latin typeface="Bahnschrift" panose="020B0502040204020203" pitchFamily="34" charset="0"/>
              </a:rPr>
              <a:t>TRA LE FOGLIE.</a:t>
            </a:r>
          </a:p>
          <a:p>
            <a:pPr algn="ctr"/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720" y="1291873"/>
            <a:ext cx="7030016" cy="4669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98" y="128617"/>
            <a:ext cx="1701478" cy="7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6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16623" y="4114800"/>
            <a:ext cx="10155115" cy="5275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241039" y="181987"/>
            <a:ext cx="2519895" cy="631813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570367" y="2333931"/>
            <a:ext cx="3856776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Bahnschrift" panose="020B0502040204020203" pitchFamily="34" charset="0"/>
              </a:rPr>
              <a:t>MATTEO HA SORRISO</a:t>
            </a:r>
          </a:p>
          <a:p>
            <a:pPr algn="ctr"/>
            <a:r>
              <a:rPr lang="pt-BR" b="1" dirty="0" smtClean="0">
                <a:latin typeface="Bahnschrift" panose="020B0502040204020203" pitchFamily="34" charset="0"/>
              </a:rPr>
              <a:t>E HA CONTINUATO</a:t>
            </a:r>
          </a:p>
          <a:p>
            <a:pPr algn="ctr"/>
            <a:r>
              <a:rPr lang="pt-BR" b="1" dirty="0" smtClean="0">
                <a:latin typeface="Bahnschrift" panose="020B0502040204020203" pitchFamily="34" charset="0"/>
              </a:rPr>
              <a:t>LA SUA PASSEGGIATA.</a:t>
            </a:r>
          </a:p>
          <a:p>
            <a:pPr algn="ctr"/>
            <a:endParaRPr lang="pt-BR" b="1" dirty="0">
              <a:latin typeface="Bahnschrift" panose="020B0502040204020203" pitchFamily="34" charset="0"/>
            </a:endParaRPr>
          </a:p>
          <a:p>
            <a:pPr algn="ctr"/>
            <a:r>
              <a:rPr lang="pt-BR" b="1" dirty="0" smtClean="0">
                <a:latin typeface="Bahnschrift" panose="020B0502040204020203" pitchFamily="34" charset="0"/>
              </a:rPr>
              <a:t>LA NOTTE ERA FRESCA</a:t>
            </a:r>
          </a:p>
          <a:p>
            <a:pPr algn="ctr"/>
            <a:r>
              <a:rPr lang="pt-BR" b="1" dirty="0" smtClean="0">
                <a:latin typeface="Bahnschrift" panose="020B0502040204020203" pitchFamily="34" charset="0"/>
              </a:rPr>
              <a:t>E IL CIELO ERA PIENO </a:t>
            </a:r>
          </a:p>
          <a:p>
            <a:pPr algn="ctr"/>
            <a:r>
              <a:rPr lang="pt-BR" b="1" dirty="0" smtClean="0">
                <a:latin typeface="Bahnschrift" panose="020B0502040204020203" pitchFamily="34" charset="0"/>
              </a:rPr>
              <a:t>DI STELLE.</a:t>
            </a:r>
          </a:p>
          <a:p>
            <a:pPr algn="ctr"/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146" y="1103862"/>
            <a:ext cx="7224292" cy="4768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98" y="128617"/>
            <a:ext cx="1701478" cy="7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4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16623" y="4114800"/>
            <a:ext cx="10155115" cy="5275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204825" y="181987"/>
            <a:ext cx="2519895" cy="631813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660901" y="2231222"/>
            <a:ext cx="3856776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Bahnschrift" panose="020B0502040204020203" pitchFamily="34" charset="0"/>
              </a:rPr>
              <a:t>DOPO UN PÓ</a:t>
            </a:r>
          </a:p>
          <a:p>
            <a:pPr algn="ctr"/>
            <a:r>
              <a:rPr lang="pt-BR" b="1" dirty="0" smtClean="0">
                <a:latin typeface="Bahnschrift" panose="020B0502040204020203" pitchFamily="34" charset="0"/>
              </a:rPr>
              <a:t>HA TROVATO </a:t>
            </a:r>
          </a:p>
          <a:p>
            <a:pPr algn="ctr"/>
            <a:r>
              <a:rPr lang="pt-BR" b="1" dirty="0" smtClean="0">
                <a:latin typeface="Bahnschrift" panose="020B0502040204020203" pitchFamily="34" charset="0"/>
              </a:rPr>
              <a:t>UN GRANDE ALBERO</a:t>
            </a:r>
          </a:p>
          <a:p>
            <a:pPr algn="ctr"/>
            <a:r>
              <a:rPr lang="pt-BR" b="1" dirty="0" smtClean="0">
                <a:latin typeface="Bahnschrift" panose="020B0502040204020203" pitchFamily="34" charset="0"/>
              </a:rPr>
              <a:t>E SÌ </a:t>
            </a:r>
            <a:r>
              <a:rPr lang="pt-BR" b="1" dirty="0" err="1" smtClean="0">
                <a:latin typeface="Bahnschrift" panose="020B0502040204020203" pitchFamily="34" charset="0"/>
              </a:rPr>
              <a:t>È</a:t>
            </a:r>
            <a:r>
              <a:rPr lang="pt-BR" b="1" dirty="0" smtClean="0">
                <a:latin typeface="Bahnschrift" panose="020B0502040204020203" pitchFamily="34" charset="0"/>
              </a:rPr>
              <a:t> SEDUTO</a:t>
            </a:r>
          </a:p>
          <a:p>
            <a:pPr algn="ctr"/>
            <a:r>
              <a:rPr lang="pt-BR" b="1" dirty="0" smtClean="0">
                <a:latin typeface="Bahnschrift" panose="020B0502040204020203" pitchFamily="34" charset="0"/>
              </a:rPr>
              <a:t>SU UNA PIETRA.</a:t>
            </a:r>
          </a:p>
          <a:p>
            <a:pPr algn="ctr"/>
            <a:endParaRPr lang="pt-BR" b="1" dirty="0">
              <a:latin typeface="Bahnschrift" panose="020B0502040204020203" pitchFamily="34" charset="0"/>
            </a:endParaRPr>
          </a:p>
          <a:p>
            <a:pPr algn="ctr"/>
            <a:r>
              <a:rPr lang="pt-BR" b="1" dirty="0" smtClean="0">
                <a:latin typeface="Bahnschrift" panose="020B0502040204020203" pitchFamily="34" charset="0"/>
              </a:rPr>
              <a:t>HA ASCOLTATO</a:t>
            </a:r>
          </a:p>
          <a:p>
            <a:pPr algn="ctr"/>
            <a:r>
              <a:rPr lang="pt-BR" b="1" dirty="0" smtClean="0">
                <a:latin typeface="Bahnschrift" panose="020B0502040204020203" pitchFamily="34" charset="0"/>
              </a:rPr>
              <a:t>I SUONI DEL BOSCO</a:t>
            </a:r>
          </a:p>
          <a:p>
            <a:pPr algn="ctr"/>
            <a:r>
              <a:rPr lang="pt-BR" b="1" dirty="0" smtClean="0">
                <a:latin typeface="Bahnschrift" panose="020B0502040204020203" pitchFamily="34" charset="0"/>
              </a:rPr>
              <a:t>MENTRE IL VENTO</a:t>
            </a:r>
          </a:p>
          <a:p>
            <a:pPr algn="ctr"/>
            <a:r>
              <a:rPr lang="pt-BR" b="1" dirty="0" smtClean="0">
                <a:latin typeface="Bahnschrift" panose="020B0502040204020203" pitchFamily="34" charset="0"/>
              </a:rPr>
              <a:t>MUOVEVA I RAMI.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032" y="1285868"/>
            <a:ext cx="6681085" cy="4753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98" y="128617"/>
            <a:ext cx="1701478" cy="7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2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16623" y="4114800"/>
            <a:ext cx="10155115" cy="5275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9"/>
          <a:stretch/>
        </p:blipFill>
        <p:spPr>
          <a:xfrm>
            <a:off x="213879" y="181987"/>
            <a:ext cx="2519895" cy="631813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642795" y="2142958"/>
            <a:ext cx="3856776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Bahnschrift" panose="020B0502040204020203" pitchFamily="34" charset="0"/>
              </a:rPr>
              <a:t>ERA UN MOMENTO </a:t>
            </a:r>
          </a:p>
          <a:p>
            <a:pPr algn="ctr"/>
            <a:r>
              <a:rPr lang="pt-BR" b="1" dirty="0" smtClean="0">
                <a:latin typeface="Bahnschrift" panose="020B0502040204020203" pitchFamily="34" charset="0"/>
              </a:rPr>
              <a:t>MOLTO CALMO ...</a:t>
            </a:r>
          </a:p>
          <a:p>
            <a:pPr algn="ctr"/>
            <a:endParaRPr lang="pt-BR" b="1" dirty="0">
              <a:latin typeface="Bahnschrift" panose="020B0502040204020203" pitchFamily="34" charset="0"/>
            </a:endParaRPr>
          </a:p>
          <a:p>
            <a:pPr algn="ctr"/>
            <a:r>
              <a:rPr lang="pt-BR" b="1" dirty="0" smtClean="0">
                <a:latin typeface="Bahnschrift" panose="020B0502040204020203" pitchFamily="34" charset="0"/>
              </a:rPr>
              <a:t>MATTEO HA CAPITO</a:t>
            </a:r>
          </a:p>
          <a:p>
            <a:pPr algn="ctr"/>
            <a:r>
              <a:rPr lang="pt-BR" b="1" dirty="0" smtClean="0">
                <a:latin typeface="Bahnschrift" panose="020B0502040204020203" pitchFamily="34" charset="0"/>
              </a:rPr>
              <a:t>CHE ANCHE UNA</a:t>
            </a:r>
          </a:p>
          <a:p>
            <a:pPr algn="ctr"/>
            <a:r>
              <a:rPr lang="pt-BR" b="1" dirty="0" smtClean="0">
                <a:latin typeface="Bahnschrift" panose="020B0502040204020203" pitchFamily="34" charset="0"/>
              </a:rPr>
              <a:t>SEMPLICE NOTTE</a:t>
            </a:r>
          </a:p>
          <a:p>
            <a:pPr algn="ctr"/>
            <a:r>
              <a:rPr lang="pt-BR" b="1" dirty="0" smtClean="0">
                <a:latin typeface="Bahnschrift" panose="020B0502040204020203" pitchFamily="34" charset="0"/>
              </a:rPr>
              <a:t>NEL BOSCO</a:t>
            </a:r>
          </a:p>
          <a:p>
            <a:pPr algn="ctr"/>
            <a:r>
              <a:rPr lang="pt-BR" b="1" dirty="0" smtClean="0">
                <a:latin typeface="Bahnschrift" panose="020B0502040204020203" pitchFamily="34" charset="0"/>
              </a:rPr>
              <a:t>PUÒ NASCONDERE</a:t>
            </a:r>
          </a:p>
          <a:p>
            <a:pPr algn="ctr"/>
            <a:r>
              <a:rPr lang="pt-BR" b="1" dirty="0" smtClean="0">
                <a:latin typeface="Bahnschrift" panose="020B0502040204020203" pitchFamily="34" charset="0"/>
              </a:rPr>
              <a:t>PICCOLE GRANDI </a:t>
            </a:r>
          </a:p>
          <a:p>
            <a:pPr algn="ctr"/>
            <a:r>
              <a:rPr lang="pt-BR" b="1" dirty="0" smtClean="0">
                <a:latin typeface="Bahnschrift" panose="020B0502040204020203" pitchFamily="34" charset="0"/>
              </a:rPr>
              <a:t>AVVENTURE.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399" y="1307369"/>
            <a:ext cx="7067337" cy="453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98" y="128617"/>
            <a:ext cx="1701478" cy="7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8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218</TotalTime>
  <Words>178</Words>
  <Application>Microsoft Office PowerPoint</Application>
  <PresentationFormat>Widescreen</PresentationFormat>
  <Paragraphs>63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Bahnschrift</vt:lpstr>
      <vt:lpstr>Bauhaus 93</vt:lpstr>
      <vt:lpstr>Calibri</vt:lpstr>
      <vt:lpstr>Calibri Light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ANTONIO BELELLI</dc:creator>
  <cp:lastModifiedBy>ANTONIO BELELLI</cp:lastModifiedBy>
  <cp:revision>32</cp:revision>
  <dcterms:created xsi:type="dcterms:W3CDTF">2026-04-30T13:10:46Z</dcterms:created>
  <dcterms:modified xsi:type="dcterms:W3CDTF">2026-05-13T11:52:47Z</dcterms:modified>
</cp:coreProperties>
</file>