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772871" y="1524450"/>
            <a:ext cx="103604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/>
              <a:t>Poliziotto</a:t>
            </a:r>
            <a:r>
              <a:rPr lang="pt-BR" dirty="0"/>
              <a:t> : Buo </a:t>
            </a:r>
            <a:r>
              <a:rPr lang="pt-BR" dirty="0" err="1"/>
              <a:t>giorno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. Come </a:t>
            </a:r>
            <a:r>
              <a:rPr lang="pt-BR" dirty="0" err="1"/>
              <a:t>stai</a:t>
            </a:r>
            <a:r>
              <a:rPr lang="pt-BR" dirty="0"/>
              <a:t>?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tranquillo</a:t>
            </a:r>
            <a:r>
              <a:rPr lang="pt-BR" dirty="0"/>
              <a:t> </a:t>
            </a:r>
            <a:r>
              <a:rPr lang="pt-BR" dirty="0" err="1"/>
              <a:t>stamattina</a:t>
            </a:r>
            <a:r>
              <a:rPr lang="pt-BR" dirty="0"/>
              <a:t>?</a:t>
            </a:r>
          </a:p>
          <a:p>
            <a:r>
              <a:rPr lang="pt-BR" dirty="0"/>
              <a:t>Autista    :  Si </a:t>
            </a:r>
            <a:r>
              <a:rPr lang="pt-BR" dirty="0" err="1"/>
              <a:t>signore</a:t>
            </a:r>
            <a:r>
              <a:rPr lang="pt-BR" dirty="0"/>
              <a:t> </a:t>
            </a:r>
            <a:r>
              <a:rPr lang="pt-BR" dirty="0" smtClean="0"/>
              <a:t>Agente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Polizia</a:t>
            </a:r>
            <a:r>
              <a:rPr lang="pt-BR" dirty="0" smtClean="0"/>
              <a:t>. </a:t>
            </a:r>
            <a:r>
              <a:rPr lang="pt-BR" dirty="0"/>
              <a:t>Cosa </a:t>
            </a:r>
            <a:r>
              <a:rPr lang="pt-BR" dirty="0" err="1"/>
              <a:t>vuoi</a:t>
            </a:r>
            <a:r>
              <a:rPr lang="pt-BR" dirty="0"/>
              <a:t> da me ora?</a:t>
            </a:r>
          </a:p>
          <a:p>
            <a:r>
              <a:rPr lang="pt-BR" dirty="0" err="1"/>
              <a:t>Poliziotto</a:t>
            </a:r>
            <a:r>
              <a:rPr lang="pt-BR" dirty="0"/>
              <a:t> :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semplice</a:t>
            </a:r>
            <a:r>
              <a:rPr lang="pt-BR" dirty="0"/>
              <a:t> ... </a:t>
            </a:r>
            <a:r>
              <a:rPr lang="pt-BR" dirty="0" err="1"/>
              <a:t>damme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sua patente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guida</a:t>
            </a:r>
            <a:r>
              <a:rPr lang="pt-BR" dirty="0"/>
              <a:t> e i </a:t>
            </a:r>
            <a:r>
              <a:rPr lang="pt-BR" dirty="0" err="1"/>
              <a:t>documenti</a:t>
            </a:r>
            <a:r>
              <a:rPr lang="pt-BR" dirty="0"/>
              <a:t> </a:t>
            </a:r>
            <a:r>
              <a:rPr lang="pt-BR" dirty="0" err="1"/>
              <a:t>del</a:t>
            </a:r>
            <a:r>
              <a:rPr lang="pt-BR" dirty="0"/>
              <a:t> suo </a:t>
            </a:r>
            <a:r>
              <a:rPr lang="pt-BR" dirty="0" err="1"/>
              <a:t>veicolo</a:t>
            </a:r>
            <a:r>
              <a:rPr lang="pt-BR" dirty="0"/>
              <a:t>!</a:t>
            </a:r>
          </a:p>
          <a:p>
            <a:r>
              <a:rPr lang="pt-BR" dirty="0"/>
              <a:t>Autista    :  Prego ... Cosa </a:t>
            </a:r>
            <a:r>
              <a:rPr lang="pt-BR" dirty="0" err="1"/>
              <a:t>sta</a:t>
            </a:r>
            <a:r>
              <a:rPr lang="pt-BR" dirty="0"/>
              <a:t> sucedendo </a:t>
            </a:r>
            <a:r>
              <a:rPr lang="pt-BR" dirty="0" err="1"/>
              <a:t>qui</a:t>
            </a:r>
            <a:r>
              <a:rPr lang="pt-BR" dirty="0"/>
              <a:t> </a:t>
            </a:r>
            <a:r>
              <a:rPr lang="pt-BR" dirty="0" err="1"/>
              <a:t>nel</a:t>
            </a:r>
            <a:r>
              <a:rPr lang="pt-BR" dirty="0"/>
              <a:t> centro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smtClean="0"/>
              <a:t>Roma? </a:t>
            </a:r>
            <a:r>
              <a:rPr lang="pt-BR" dirty="0" err="1"/>
              <a:t>Sembra</a:t>
            </a:r>
            <a:r>
              <a:rPr lang="pt-BR" dirty="0"/>
              <a:t> una </a:t>
            </a:r>
            <a:r>
              <a:rPr lang="pt-BR" dirty="0" err="1"/>
              <a:t>operazione</a:t>
            </a:r>
            <a:endParaRPr lang="pt-BR" dirty="0"/>
          </a:p>
          <a:p>
            <a:r>
              <a:rPr lang="pt-BR" dirty="0"/>
              <a:t>                   </a:t>
            </a:r>
            <a:r>
              <a:rPr lang="pt-BR" dirty="0" err="1"/>
              <a:t>militare</a:t>
            </a:r>
            <a:r>
              <a:rPr lang="pt-BR" dirty="0"/>
              <a:t>. Non </a:t>
            </a:r>
            <a:r>
              <a:rPr lang="pt-BR" dirty="0" err="1"/>
              <a:t>dovrei</a:t>
            </a:r>
            <a:r>
              <a:rPr lang="pt-BR" dirty="0"/>
              <a:t> </a:t>
            </a:r>
            <a:r>
              <a:rPr lang="pt-BR" dirty="0" err="1"/>
              <a:t>preoccuparmi</a:t>
            </a:r>
            <a:r>
              <a:rPr lang="pt-BR" dirty="0"/>
              <a:t>, </a:t>
            </a:r>
            <a:r>
              <a:rPr lang="pt-BR" dirty="0" err="1"/>
              <a:t>perchè</a:t>
            </a:r>
            <a:r>
              <a:rPr lang="pt-BR" dirty="0"/>
              <a:t> sono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</a:t>
            </a:r>
            <a:r>
              <a:rPr lang="pt-BR" dirty="0" err="1"/>
              <a:t>famiglia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!  </a:t>
            </a:r>
          </a:p>
          <a:p>
            <a:r>
              <a:rPr lang="pt-BR" dirty="0" err="1"/>
              <a:t>Poliziotto</a:t>
            </a:r>
            <a:r>
              <a:rPr lang="pt-BR" dirty="0"/>
              <a:t> : </a:t>
            </a:r>
            <a:r>
              <a:rPr lang="pt-BR" dirty="0" err="1" smtClean="0"/>
              <a:t>Mantieni</a:t>
            </a:r>
            <a:r>
              <a:rPr lang="pt-BR" dirty="0" smtClean="0"/>
              <a:t> </a:t>
            </a:r>
            <a:r>
              <a:rPr lang="pt-BR" dirty="0" err="1" smtClean="0"/>
              <a:t>la</a:t>
            </a:r>
            <a:r>
              <a:rPr lang="pt-BR" dirty="0" smtClean="0"/>
              <a:t> calma </a:t>
            </a:r>
            <a:r>
              <a:rPr lang="pt-BR" dirty="0" err="1" smtClean="0"/>
              <a:t>amico</a:t>
            </a:r>
            <a:r>
              <a:rPr lang="pt-BR" dirty="0" smtClean="0"/>
              <a:t> </a:t>
            </a:r>
            <a:r>
              <a:rPr lang="pt-BR" dirty="0"/>
              <a:t>...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sotto</a:t>
            </a:r>
            <a:r>
              <a:rPr lang="pt-BR" dirty="0"/>
              <a:t> </a:t>
            </a:r>
            <a:r>
              <a:rPr lang="pt-BR" dirty="0" err="1"/>
              <a:t>controllo</a:t>
            </a:r>
            <a:r>
              <a:rPr lang="pt-BR" dirty="0"/>
              <a:t>. </a:t>
            </a:r>
            <a:r>
              <a:rPr lang="pt-BR" dirty="0" err="1"/>
              <a:t>Voglio</a:t>
            </a:r>
            <a:r>
              <a:rPr lang="pt-BR" dirty="0"/>
              <a:t> solo i </a:t>
            </a:r>
            <a:r>
              <a:rPr lang="pt-BR" dirty="0" err="1"/>
              <a:t>tuoi</a:t>
            </a:r>
            <a:r>
              <a:rPr lang="pt-BR" dirty="0"/>
              <a:t> </a:t>
            </a:r>
            <a:r>
              <a:rPr lang="pt-BR" dirty="0" err="1"/>
              <a:t>documenti</a:t>
            </a:r>
            <a:r>
              <a:rPr lang="pt-BR" dirty="0"/>
              <a:t>.</a:t>
            </a:r>
          </a:p>
          <a:p>
            <a:r>
              <a:rPr lang="pt-BR" dirty="0"/>
              <a:t>Autista    :  Grande ... </a:t>
            </a:r>
            <a:r>
              <a:rPr lang="pt-BR" dirty="0" err="1"/>
              <a:t>Ecco</a:t>
            </a:r>
            <a:r>
              <a:rPr lang="pt-BR" dirty="0"/>
              <a:t> </a:t>
            </a:r>
            <a:r>
              <a:rPr lang="pt-BR" dirty="0" err="1"/>
              <a:t>qui</a:t>
            </a:r>
            <a:r>
              <a:rPr lang="pt-BR" dirty="0"/>
              <a:t> i miei </a:t>
            </a:r>
            <a:r>
              <a:rPr lang="pt-BR" dirty="0" err="1"/>
              <a:t>documenti</a:t>
            </a:r>
            <a:r>
              <a:rPr lang="pt-BR" dirty="0"/>
              <a:t>. Sono </a:t>
            </a:r>
            <a:r>
              <a:rPr lang="pt-BR" dirty="0" err="1"/>
              <a:t>avvocato</a:t>
            </a:r>
            <a:r>
              <a:rPr lang="pt-BR" dirty="0"/>
              <a:t> e </a:t>
            </a:r>
            <a:r>
              <a:rPr lang="pt-BR" dirty="0" err="1"/>
              <a:t>sto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vacanza</a:t>
            </a:r>
            <a:r>
              <a:rPr lang="pt-BR" dirty="0"/>
              <a:t>!</a:t>
            </a:r>
          </a:p>
          <a:p>
            <a:r>
              <a:rPr lang="pt-BR" dirty="0" err="1"/>
              <a:t>Poliziotto</a:t>
            </a:r>
            <a:r>
              <a:rPr lang="pt-BR" dirty="0"/>
              <a:t> : Bene </a:t>
            </a:r>
            <a:r>
              <a:rPr lang="pt-BR" dirty="0" err="1"/>
              <a:t>signore</a:t>
            </a:r>
            <a:r>
              <a:rPr lang="pt-BR" dirty="0"/>
              <a:t> </a:t>
            </a:r>
            <a:r>
              <a:rPr lang="pt-BR" dirty="0" err="1"/>
              <a:t>avvocato</a:t>
            </a:r>
            <a:r>
              <a:rPr lang="pt-BR" dirty="0"/>
              <a:t> ... La tua patente </a:t>
            </a:r>
            <a:r>
              <a:rPr lang="pt-BR" dirty="0" err="1"/>
              <a:t>scade</a:t>
            </a:r>
            <a:r>
              <a:rPr lang="pt-BR" dirty="0"/>
              <a:t> </a:t>
            </a:r>
            <a:r>
              <a:rPr lang="pt-BR" dirty="0" err="1"/>
              <a:t>tra</a:t>
            </a:r>
            <a:r>
              <a:rPr lang="pt-BR" dirty="0"/>
              <a:t> </a:t>
            </a:r>
            <a:r>
              <a:rPr lang="pt-BR" dirty="0" err="1"/>
              <a:t>tranta</a:t>
            </a:r>
            <a:r>
              <a:rPr lang="pt-BR" dirty="0"/>
              <a:t> </a:t>
            </a:r>
            <a:r>
              <a:rPr lang="pt-BR" dirty="0" err="1"/>
              <a:t>giorni</a:t>
            </a:r>
            <a:r>
              <a:rPr lang="pt-BR" dirty="0"/>
              <a:t>. </a:t>
            </a:r>
          </a:p>
          <a:p>
            <a:r>
              <a:rPr lang="pt-BR" dirty="0"/>
              <a:t>                  Deve </a:t>
            </a:r>
            <a:r>
              <a:rPr lang="pt-BR" dirty="0" err="1"/>
              <a:t>rennovare</a:t>
            </a:r>
            <a:r>
              <a:rPr lang="pt-BR" dirty="0"/>
              <a:t> </a:t>
            </a:r>
            <a:r>
              <a:rPr lang="pt-BR" dirty="0" err="1"/>
              <a:t>velocemente</a:t>
            </a:r>
            <a:r>
              <a:rPr lang="pt-BR" dirty="0"/>
              <a:t>. Il resto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normale</a:t>
            </a:r>
            <a:r>
              <a:rPr lang="pt-BR" dirty="0"/>
              <a:t>. Ah ... </a:t>
            </a:r>
            <a:r>
              <a:rPr lang="pt-BR" dirty="0" err="1"/>
              <a:t>la</a:t>
            </a:r>
            <a:r>
              <a:rPr lang="pt-BR" dirty="0"/>
              <a:t> tua </a:t>
            </a:r>
            <a:r>
              <a:rPr lang="pt-BR" dirty="0" err="1"/>
              <a:t>macchina</a:t>
            </a:r>
            <a:r>
              <a:rPr lang="pt-BR" dirty="0"/>
              <a:t> ha </a:t>
            </a:r>
          </a:p>
          <a:p>
            <a:r>
              <a:rPr lang="pt-BR" dirty="0"/>
              <a:t>                 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due</a:t>
            </a:r>
            <a:r>
              <a:rPr lang="pt-BR" dirty="0"/>
              <a:t> </a:t>
            </a:r>
            <a:r>
              <a:rPr lang="pt-BR" dirty="0" err="1"/>
              <a:t>pneumatici</a:t>
            </a:r>
            <a:r>
              <a:rPr lang="pt-BR" dirty="0"/>
              <a:t> </a:t>
            </a:r>
            <a:r>
              <a:rPr lang="pt-BR" dirty="0" err="1"/>
              <a:t>usato</a:t>
            </a:r>
            <a:r>
              <a:rPr lang="pt-BR" dirty="0"/>
              <a:t> ... </a:t>
            </a:r>
            <a:r>
              <a:rPr lang="pt-BR" dirty="0" err="1"/>
              <a:t>Fuori</a:t>
            </a:r>
            <a:r>
              <a:rPr lang="pt-BR" dirty="0"/>
              <a:t> </a:t>
            </a:r>
            <a:r>
              <a:rPr lang="pt-BR" dirty="0" err="1"/>
              <a:t>dagli</a:t>
            </a:r>
            <a:r>
              <a:rPr lang="pt-BR" dirty="0"/>
              <a:t> standard </a:t>
            </a:r>
            <a:r>
              <a:rPr lang="pt-BR" dirty="0" err="1"/>
              <a:t>europei</a:t>
            </a:r>
            <a:r>
              <a:rPr lang="pt-BR" dirty="0"/>
              <a:t>. </a:t>
            </a:r>
          </a:p>
          <a:p>
            <a:r>
              <a:rPr lang="pt-BR" dirty="0"/>
              <a:t>                  </a:t>
            </a:r>
            <a:r>
              <a:rPr lang="pt-BR" dirty="0" err="1"/>
              <a:t>Cambiarli</a:t>
            </a:r>
            <a:r>
              <a:rPr lang="pt-BR" dirty="0"/>
              <a:t> per </a:t>
            </a:r>
            <a:r>
              <a:rPr lang="pt-BR" dirty="0" err="1"/>
              <a:t>nuovi</a:t>
            </a:r>
            <a:r>
              <a:rPr lang="pt-BR" dirty="0"/>
              <a:t>, per </a:t>
            </a:r>
            <a:r>
              <a:rPr lang="pt-BR" dirty="0" err="1"/>
              <a:t>la</a:t>
            </a:r>
            <a:r>
              <a:rPr lang="pt-BR" dirty="0"/>
              <a:t> tua </a:t>
            </a:r>
            <a:r>
              <a:rPr lang="pt-BR" dirty="0" err="1"/>
              <a:t>sicurezza</a:t>
            </a:r>
            <a:r>
              <a:rPr lang="pt-BR" dirty="0"/>
              <a:t> e dela tua </a:t>
            </a:r>
            <a:r>
              <a:rPr lang="pt-BR" dirty="0" err="1"/>
              <a:t>famiglia</a:t>
            </a:r>
            <a:r>
              <a:rPr lang="pt-BR" dirty="0"/>
              <a:t>!</a:t>
            </a:r>
          </a:p>
          <a:p>
            <a:r>
              <a:rPr lang="pt-BR" dirty="0"/>
              <a:t>Autista    : Certo </a:t>
            </a:r>
            <a:r>
              <a:rPr lang="pt-BR" dirty="0" err="1"/>
              <a:t>signore</a:t>
            </a:r>
            <a:r>
              <a:rPr lang="pt-BR" dirty="0"/>
              <a:t>. Non </a:t>
            </a:r>
            <a:r>
              <a:rPr lang="pt-BR" dirty="0" err="1"/>
              <a:t>avevo</a:t>
            </a:r>
            <a:r>
              <a:rPr lang="pt-BR" dirty="0"/>
              <a:t> visto </a:t>
            </a:r>
            <a:r>
              <a:rPr lang="pt-BR" dirty="0" err="1"/>
              <a:t>questo</a:t>
            </a:r>
            <a:r>
              <a:rPr lang="pt-BR" dirty="0"/>
              <a:t>. </a:t>
            </a:r>
            <a:r>
              <a:rPr lang="pt-BR" dirty="0" err="1"/>
              <a:t>Rinnoverò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patente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guida</a:t>
            </a:r>
            <a:r>
              <a:rPr lang="pt-BR" dirty="0"/>
              <a:t>.</a:t>
            </a:r>
          </a:p>
          <a:p>
            <a:r>
              <a:rPr lang="pt-BR" dirty="0"/>
              <a:t>                  </a:t>
            </a:r>
            <a:r>
              <a:rPr lang="pt-BR" dirty="0" err="1"/>
              <a:t>Oggi</a:t>
            </a:r>
            <a:r>
              <a:rPr lang="pt-BR" dirty="0"/>
              <a:t> </a:t>
            </a:r>
            <a:r>
              <a:rPr lang="pt-BR" dirty="0" err="1"/>
              <a:t>comprerò</a:t>
            </a:r>
            <a:r>
              <a:rPr lang="pt-BR" dirty="0"/>
              <a:t>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nuovi</a:t>
            </a:r>
            <a:r>
              <a:rPr lang="pt-BR" dirty="0"/>
              <a:t> </a:t>
            </a:r>
            <a:r>
              <a:rPr lang="pt-BR" dirty="0" err="1"/>
              <a:t>pneumatici</a:t>
            </a:r>
            <a:r>
              <a:rPr lang="pt-BR" dirty="0"/>
              <a:t> per </a:t>
            </a:r>
            <a:r>
              <a:rPr lang="pt-BR" dirty="0" err="1"/>
              <a:t>la</a:t>
            </a:r>
            <a:r>
              <a:rPr lang="pt-BR" dirty="0"/>
              <a:t> mia </a:t>
            </a:r>
            <a:r>
              <a:rPr lang="pt-BR" dirty="0" err="1"/>
              <a:t>macchina</a:t>
            </a:r>
            <a:r>
              <a:rPr lang="pt-BR" dirty="0"/>
              <a:t>. </a:t>
            </a:r>
            <a:r>
              <a:rPr lang="pt-BR" dirty="0" err="1"/>
              <a:t>Grazie</a:t>
            </a:r>
            <a:r>
              <a:rPr lang="pt-BR" dirty="0"/>
              <a:t>!</a:t>
            </a:r>
          </a:p>
          <a:p>
            <a:r>
              <a:rPr lang="pt-BR" dirty="0" err="1"/>
              <a:t>Poliziotto</a:t>
            </a:r>
            <a:r>
              <a:rPr lang="pt-BR" dirty="0"/>
              <a:t> : </a:t>
            </a:r>
            <a:r>
              <a:rPr lang="pt-BR" dirty="0" err="1"/>
              <a:t>Belezza</a:t>
            </a:r>
            <a:r>
              <a:rPr lang="pt-BR" dirty="0"/>
              <a:t> ... </a:t>
            </a:r>
            <a:r>
              <a:rPr lang="pt-BR" dirty="0" err="1"/>
              <a:t>Allora</a:t>
            </a:r>
            <a:r>
              <a:rPr lang="pt-BR" dirty="0"/>
              <a:t> ... Guidi </a:t>
            </a:r>
            <a:r>
              <a:rPr lang="pt-BR" dirty="0" err="1"/>
              <a:t>dritto</a:t>
            </a:r>
            <a:r>
              <a:rPr lang="pt-BR" dirty="0"/>
              <a:t> fino al </a:t>
            </a:r>
            <a:r>
              <a:rPr lang="pt-BR" dirty="0" err="1"/>
              <a:t>prossimo</a:t>
            </a:r>
            <a:r>
              <a:rPr lang="pt-BR" dirty="0"/>
              <a:t> </a:t>
            </a:r>
            <a:r>
              <a:rPr lang="pt-BR" dirty="0" err="1"/>
              <a:t>incrocio</a:t>
            </a:r>
            <a:r>
              <a:rPr lang="pt-BR" dirty="0"/>
              <a:t> e </a:t>
            </a:r>
            <a:r>
              <a:rPr lang="pt-BR" dirty="0" err="1"/>
              <a:t>poi</a:t>
            </a:r>
            <a:r>
              <a:rPr lang="pt-BR" dirty="0"/>
              <a:t> </a:t>
            </a:r>
            <a:r>
              <a:rPr lang="pt-BR" dirty="0" err="1"/>
              <a:t>svolti</a:t>
            </a:r>
            <a:r>
              <a:rPr lang="pt-BR" dirty="0"/>
              <a:t> a destra!</a:t>
            </a:r>
          </a:p>
          <a:p>
            <a:r>
              <a:rPr lang="pt-BR" dirty="0"/>
              <a:t>Autista    :  Ok </a:t>
            </a:r>
            <a:r>
              <a:rPr lang="pt-BR" dirty="0" err="1"/>
              <a:t>signore</a:t>
            </a:r>
            <a:r>
              <a:rPr lang="pt-BR" dirty="0"/>
              <a:t>. </a:t>
            </a:r>
            <a:r>
              <a:rPr lang="pt-BR" dirty="0" err="1"/>
              <a:t>Buon</a:t>
            </a:r>
            <a:r>
              <a:rPr lang="pt-BR" dirty="0"/>
              <a:t> fine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settimana</a:t>
            </a:r>
            <a:r>
              <a:rPr lang="pt-BR" dirty="0"/>
              <a:t> a te ... E </a:t>
            </a:r>
            <a:r>
              <a:rPr lang="pt-BR" dirty="0" err="1"/>
              <a:t>buon</a:t>
            </a:r>
            <a:r>
              <a:rPr lang="pt-BR" dirty="0"/>
              <a:t> lavoro!  </a:t>
            </a:r>
          </a:p>
          <a:p>
            <a:r>
              <a:rPr lang="pt-BR" dirty="0" err="1"/>
              <a:t>Poliziotto</a:t>
            </a:r>
            <a:r>
              <a:rPr lang="pt-BR" dirty="0"/>
              <a:t> : </a:t>
            </a:r>
            <a:r>
              <a:rPr lang="pt-BR" dirty="0" err="1"/>
              <a:t>Anche</a:t>
            </a:r>
            <a:r>
              <a:rPr lang="pt-BR" dirty="0"/>
              <a:t> per te mio </a:t>
            </a:r>
            <a:r>
              <a:rPr lang="pt-BR" dirty="0" err="1"/>
              <a:t>amico</a:t>
            </a:r>
            <a:r>
              <a:rPr lang="pt-BR" dirty="0"/>
              <a:t>. Guidi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prudenza</a:t>
            </a:r>
            <a:r>
              <a:rPr lang="pt-BR" dirty="0"/>
              <a:t> e </a:t>
            </a:r>
            <a:r>
              <a:rPr lang="pt-BR" dirty="0" err="1"/>
              <a:t>rispetti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limite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velocità</a:t>
            </a:r>
            <a:r>
              <a:rPr lang="pt-BR" dirty="0"/>
              <a:t>.</a:t>
            </a:r>
          </a:p>
          <a:p>
            <a:r>
              <a:rPr lang="pt-BR" dirty="0"/>
              <a:t>                  ah ... Non </a:t>
            </a:r>
            <a:r>
              <a:rPr lang="pt-BR" dirty="0" err="1"/>
              <a:t>dimenticare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cintura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sicurezza</a:t>
            </a:r>
            <a:r>
              <a:rPr lang="pt-BR" dirty="0"/>
              <a:t>!</a:t>
            </a:r>
          </a:p>
          <a:p>
            <a:r>
              <a:rPr lang="pt-BR" dirty="0"/>
              <a:t>Autista     : </a:t>
            </a:r>
            <a:r>
              <a:rPr lang="pt-BR" dirty="0" err="1"/>
              <a:t>Grazie</a:t>
            </a:r>
            <a:r>
              <a:rPr lang="pt-BR" dirty="0"/>
              <a:t> ... </a:t>
            </a:r>
            <a:r>
              <a:rPr lang="pt-BR" dirty="0" err="1"/>
              <a:t>Addio</a:t>
            </a:r>
            <a:r>
              <a:rPr lang="pt-BR" dirty="0"/>
              <a:t>!  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10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007" y="88534"/>
            <a:ext cx="2355268" cy="1039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80" y="1"/>
            <a:ext cx="2815743" cy="122221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86051" y="926050"/>
            <a:ext cx="2544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>
                <a:solidFill>
                  <a:srgbClr val="FF0000"/>
                </a:solidFill>
              </a:rPr>
              <a:t>Ispezione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r>
              <a:rPr lang="pt-BR" sz="2000" b="1" dirty="0" err="1">
                <a:solidFill>
                  <a:srgbClr val="FF0000"/>
                </a:solidFill>
              </a:rPr>
              <a:t>di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r>
              <a:rPr lang="pt-BR" sz="2000" b="1" dirty="0" err="1" smtClean="0">
                <a:solidFill>
                  <a:srgbClr val="FF0000"/>
                </a:solidFill>
              </a:rPr>
              <a:t>Polizia</a:t>
            </a:r>
            <a:endParaRPr lang="pt-B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1454</TotalTime>
  <Words>272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51</cp:revision>
  <dcterms:created xsi:type="dcterms:W3CDTF">2022-09-01T12:36:47Z</dcterms:created>
  <dcterms:modified xsi:type="dcterms:W3CDTF">2026-09-25T13:20:21Z</dcterms:modified>
</cp:coreProperties>
</file>