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810692" y="1454492"/>
            <a:ext cx="10230416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/>
              <a:t>Studenti</a:t>
            </a:r>
            <a:r>
              <a:rPr lang="pt-BR" b="1" dirty="0" smtClean="0"/>
              <a:t> : </a:t>
            </a:r>
            <a:r>
              <a:rPr lang="it-IT" dirty="0" smtClean="0"/>
              <a:t>Buogiorno</a:t>
            </a:r>
            <a:r>
              <a:rPr lang="it-IT" dirty="0"/>
              <a:t>, signore Direttore, posso entrare </a:t>
            </a:r>
            <a:r>
              <a:rPr lang="it-IT" dirty="0" smtClean="0"/>
              <a:t>nell’ufficio? </a:t>
            </a:r>
          </a:p>
          <a:p>
            <a:r>
              <a:rPr lang="pt-BR" b="1" dirty="0" err="1" smtClean="0"/>
              <a:t>Direttore</a:t>
            </a:r>
            <a:r>
              <a:rPr lang="pt-BR" b="1" dirty="0" smtClean="0"/>
              <a:t>: </a:t>
            </a:r>
            <a:r>
              <a:rPr lang="it-IT" dirty="0"/>
              <a:t>Si, può. </a:t>
            </a:r>
            <a:r>
              <a:rPr lang="it-IT" dirty="0" smtClean="0"/>
              <a:t>Prima ,apri </a:t>
            </a:r>
            <a:r>
              <a:rPr lang="it-IT" dirty="0"/>
              <a:t>la porta per favore. Dopo l’accesso, chiudi la porta</a:t>
            </a:r>
            <a:r>
              <a:rPr lang="it-IT" dirty="0" smtClean="0"/>
              <a:t>.</a:t>
            </a:r>
          </a:p>
          <a:p>
            <a:r>
              <a:rPr lang="it-IT" dirty="0"/>
              <a:t> </a:t>
            </a:r>
            <a:r>
              <a:rPr lang="it-IT" dirty="0" smtClean="0"/>
              <a:t>                Que </a:t>
            </a:r>
            <a:r>
              <a:rPr lang="it-IT" dirty="0"/>
              <a:t>cosa vuoi, Pietro</a:t>
            </a:r>
            <a:r>
              <a:rPr lang="it-IT" dirty="0" smtClean="0"/>
              <a:t>?</a:t>
            </a:r>
          </a:p>
          <a:p>
            <a:r>
              <a:rPr lang="pt-BR" b="1" dirty="0" err="1" smtClean="0"/>
              <a:t>Studenti</a:t>
            </a:r>
            <a:r>
              <a:rPr lang="pt-BR" b="1" dirty="0" smtClean="0"/>
              <a:t> :</a:t>
            </a:r>
            <a:r>
              <a:rPr lang="pt-BR" dirty="0" smtClean="0"/>
              <a:t> </a:t>
            </a:r>
            <a:r>
              <a:rPr lang="it-IT" dirty="0" smtClean="0"/>
              <a:t>Volevo </a:t>
            </a:r>
            <a:r>
              <a:rPr lang="it-IT" dirty="0"/>
              <a:t>un aiuto.</a:t>
            </a:r>
            <a:endParaRPr lang="pt-BR" dirty="0"/>
          </a:p>
          <a:p>
            <a:r>
              <a:rPr lang="pt-BR" b="1" dirty="0" err="1" smtClean="0"/>
              <a:t>Direttore</a:t>
            </a:r>
            <a:r>
              <a:rPr lang="pt-BR" dirty="0" smtClean="0"/>
              <a:t>: </a:t>
            </a:r>
            <a:r>
              <a:rPr lang="it-IT" dirty="0" smtClean="0"/>
              <a:t>Che </a:t>
            </a:r>
            <a:r>
              <a:rPr lang="it-IT" dirty="0"/>
              <a:t>tipo di aiuto vuoi</a:t>
            </a:r>
            <a:r>
              <a:rPr lang="it-IT" dirty="0" smtClean="0"/>
              <a:t>?</a:t>
            </a:r>
          </a:p>
          <a:p>
            <a:r>
              <a:rPr lang="pt-BR" b="1" dirty="0" err="1"/>
              <a:t>Studenti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it-IT" dirty="0"/>
              <a:t>Io ho problemi in alcune materie scolastiche.</a:t>
            </a:r>
            <a:endParaRPr lang="pt-BR" dirty="0"/>
          </a:p>
          <a:p>
            <a:r>
              <a:rPr lang="pt-BR" b="1" dirty="0" err="1" smtClean="0"/>
              <a:t>Direttore</a:t>
            </a:r>
            <a:r>
              <a:rPr lang="pt-BR" dirty="0" smtClean="0"/>
              <a:t>: </a:t>
            </a:r>
            <a:r>
              <a:rPr lang="it-IT" dirty="0"/>
              <a:t>Quali materie avete difficoltà?</a:t>
            </a:r>
            <a:endParaRPr lang="pt-BR" dirty="0"/>
          </a:p>
          <a:p>
            <a:r>
              <a:rPr lang="pt-BR" b="1" dirty="0" err="1"/>
              <a:t>Studenti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it-IT" dirty="0"/>
              <a:t>Io ho voti bassi in matematica e portoghese. Soprattutto in matematica. </a:t>
            </a:r>
            <a:endParaRPr lang="it-IT" dirty="0" smtClean="0"/>
          </a:p>
          <a:p>
            <a:r>
              <a:rPr lang="it-IT" dirty="0"/>
              <a:t> </a:t>
            </a:r>
            <a:r>
              <a:rPr lang="it-IT" dirty="0" smtClean="0"/>
              <a:t>                Non </a:t>
            </a:r>
            <a:r>
              <a:rPr lang="it-IT" dirty="0"/>
              <a:t>riesco a capire il materie. </a:t>
            </a:r>
            <a:endParaRPr lang="it-IT" dirty="0" smtClean="0"/>
          </a:p>
          <a:p>
            <a:r>
              <a:rPr lang="pt-BR" b="1" dirty="0" err="1" smtClean="0"/>
              <a:t>Direttore</a:t>
            </a:r>
            <a:r>
              <a:rPr lang="pt-BR" dirty="0" smtClean="0"/>
              <a:t>: </a:t>
            </a:r>
            <a:r>
              <a:rPr lang="it-IT" dirty="0"/>
              <a:t>Beh, possiamo disporre di un tempo per voi nel pomeriggio, </a:t>
            </a:r>
            <a:endParaRPr lang="it-IT" dirty="0" smtClean="0"/>
          </a:p>
          <a:p>
            <a:r>
              <a:rPr lang="it-IT" dirty="0" smtClean="0"/>
              <a:t>                 con </a:t>
            </a:r>
            <a:r>
              <a:rPr lang="it-IT" dirty="0"/>
              <a:t>il insegnante </a:t>
            </a:r>
            <a:r>
              <a:rPr lang="it-IT" dirty="0" smtClean="0"/>
              <a:t> Giuseppe</a:t>
            </a:r>
            <a:r>
              <a:rPr lang="it-IT" dirty="0"/>
              <a:t>, tra 14 alle 18 ora, tre volte alla settimana</a:t>
            </a:r>
            <a:r>
              <a:rPr lang="it-IT" dirty="0" smtClean="0"/>
              <a:t>.</a:t>
            </a:r>
          </a:p>
          <a:p>
            <a:r>
              <a:rPr lang="it-IT" dirty="0" smtClean="0"/>
              <a:t>                 Lunedi</a:t>
            </a:r>
            <a:r>
              <a:rPr lang="it-IT" dirty="0"/>
              <a:t>, martedi e giovedi. Sta buono per te</a:t>
            </a:r>
            <a:r>
              <a:rPr lang="it-IT" dirty="0" smtClean="0"/>
              <a:t>?</a:t>
            </a:r>
          </a:p>
          <a:p>
            <a:r>
              <a:rPr lang="pt-BR" b="1" dirty="0" err="1"/>
              <a:t>Studenti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it-IT" dirty="0"/>
              <a:t>Si, molto buono. Questo tutoraggio me aiuterá molto.</a:t>
            </a:r>
            <a:endParaRPr lang="pt-BR" dirty="0"/>
          </a:p>
          <a:p>
            <a:r>
              <a:rPr lang="it-IT" dirty="0" smtClean="0"/>
              <a:t>                 Il </a:t>
            </a:r>
            <a:r>
              <a:rPr lang="it-IT" dirty="0"/>
              <a:t>professor  Giuseppe è uno dei migliori insegnante della scuolla e della cità</a:t>
            </a:r>
            <a:r>
              <a:rPr lang="it-IT" dirty="0" smtClean="0"/>
              <a:t>.</a:t>
            </a:r>
          </a:p>
          <a:p>
            <a:r>
              <a:rPr lang="pt-BR" b="1" dirty="0" err="1" smtClean="0"/>
              <a:t>Direttore</a:t>
            </a:r>
            <a:r>
              <a:rPr lang="pt-BR" dirty="0" smtClean="0"/>
              <a:t>: </a:t>
            </a:r>
            <a:r>
              <a:rPr lang="it-IT" dirty="0"/>
              <a:t>Sì, ha fatto un ottimo lavoro con gli studenti in difficoltà. Ho piena fiducia in lui</a:t>
            </a:r>
            <a:r>
              <a:rPr lang="it-IT" dirty="0" smtClean="0"/>
              <a:t>.</a:t>
            </a:r>
          </a:p>
          <a:p>
            <a:r>
              <a:rPr lang="pt-BR" b="1" dirty="0" err="1"/>
              <a:t>Studenti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err="1" smtClean="0"/>
              <a:t>Grazie</a:t>
            </a:r>
            <a:r>
              <a:rPr lang="pt-BR" dirty="0" smtClean="0"/>
              <a:t> </a:t>
            </a:r>
            <a:r>
              <a:rPr lang="pt-BR" dirty="0" err="1" smtClean="0"/>
              <a:t>mille</a:t>
            </a:r>
            <a:r>
              <a:rPr lang="pt-BR" dirty="0" smtClean="0"/>
              <a:t> </a:t>
            </a:r>
            <a:r>
              <a:rPr lang="pt-BR" dirty="0" err="1" smtClean="0"/>
              <a:t>signore</a:t>
            </a:r>
            <a:r>
              <a:rPr lang="pt-BR" dirty="0" smtClean="0"/>
              <a:t> </a:t>
            </a:r>
            <a:r>
              <a:rPr lang="pt-BR" dirty="0" err="1" smtClean="0"/>
              <a:t>Direttore</a:t>
            </a:r>
            <a:r>
              <a:rPr lang="pt-BR" dirty="0" smtClean="0"/>
              <a:t>. </a:t>
            </a:r>
            <a:r>
              <a:rPr lang="it-IT" dirty="0"/>
              <a:t>Mia madre ha detto che </a:t>
            </a:r>
            <a:r>
              <a:rPr lang="it-IT" dirty="0" smtClean="0"/>
              <a:t>tu sei </a:t>
            </a:r>
            <a:r>
              <a:rPr lang="it-IT" dirty="0"/>
              <a:t>molto professionale.</a:t>
            </a:r>
            <a:endParaRPr lang="pt-BR" dirty="0"/>
          </a:p>
          <a:p>
            <a:r>
              <a:rPr lang="pt-BR" b="1" dirty="0" err="1"/>
              <a:t>Direttore</a:t>
            </a:r>
            <a:r>
              <a:rPr lang="pt-BR" dirty="0" smtClean="0"/>
              <a:t>: </a:t>
            </a:r>
            <a:r>
              <a:rPr lang="it-IT" dirty="0"/>
              <a:t>Perfetto ... allora andiamo a classe! </a:t>
            </a:r>
            <a:r>
              <a:rPr lang="it-IT" dirty="0"/>
              <a:t>Presto. Ah... per favore, chiudi la </a:t>
            </a:r>
            <a:r>
              <a:rPr lang="it-IT"/>
              <a:t>porta</a:t>
            </a:r>
            <a:r>
              <a:rPr lang="it-IT" smtClean="0"/>
              <a:t>.</a:t>
            </a:r>
            <a:endParaRPr lang="pt-BR" dirty="0"/>
          </a:p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17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076" y="67439"/>
            <a:ext cx="2411717" cy="1064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1" y="0"/>
            <a:ext cx="2836494" cy="12312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365118" y="863108"/>
            <a:ext cx="3121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Nell'ufficio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>
                <a:solidFill>
                  <a:srgbClr val="FF0000"/>
                </a:solidFill>
              </a:rPr>
              <a:t>del</a:t>
            </a:r>
            <a:r>
              <a:rPr lang="pt-BR" b="1" dirty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direttore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1748</TotalTime>
  <Words>230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88</cp:revision>
  <dcterms:created xsi:type="dcterms:W3CDTF">2022-09-01T12:36:47Z</dcterms:created>
  <dcterms:modified xsi:type="dcterms:W3CDTF">2026-09-25T18:54:06Z</dcterms:modified>
</cp:coreProperties>
</file>