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pt" ContentType="image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64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36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92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12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0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77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91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05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68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20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65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EE1E7-9C9E-4AA8-A444-004F64677069}" type="datetimeFigureOut">
              <a:rPr lang="pt-BR" smtClean="0"/>
              <a:t>29/05/2026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559C9-54F0-4E14-8509-83D6C6CD03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81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pt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pt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pt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pt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pt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pt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pt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37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390909" y="5211618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6285" cy="685800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3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8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9"/>
            <a:ext cx="12192000" cy="685081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84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4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7206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78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2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9296"/>
            <a:ext cx="12187641" cy="66987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7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9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63" r="24885" b="-163"/>
          <a:stretch/>
        </p:blipFill>
        <p:spPr>
          <a:xfrm>
            <a:off x="10547928" y="76200"/>
            <a:ext cx="1470863" cy="1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5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5</cp:revision>
  <dcterms:created xsi:type="dcterms:W3CDTF">2026-05-29T17:26:09Z</dcterms:created>
  <dcterms:modified xsi:type="dcterms:W3CDTF">2026-05-29T18:04:45Z</dcterms:modified>
</cp:coreProperties>
</file>