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0" r:id="rId5"/>
    <p:sldId id="256" r:id="rId6"/>
    <p:sldId id="257" r:id="rId7"/>
    <p:sldId id="258" r:id="rId8"/>
    <p:sldId id="259" r:id="rId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43CBE7-E26C-4B53-8FAB-CBD3DF8D8FCA}" type="datetime1">
              <a:rPr lang="pt-BR" smtClean="0"/>
              <a:pPr algn="r" rtl="0"/>
              <a:t>26/01/2026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pt-BR" smtClean="0"/>
              <a:pPr algn="r"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884DB14-F2A9-4120-B5AE-1A41FFC617B8}" type="datetime1">
              <a:rPr lang="pt-BR" noProof="0" smtClean="0"/>
              <a:pPr/>
              <a:t>26/01/2026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BEDF87-42B9-4ECA-8465-EB763A98EB1C}" type="datetime1">
              <a:rPr lang="pt-BR" noProof="0" smtClean="0"/>
              <a:pPr/>
              <a:t>26/01/2026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57B140-9360-4322-9F30-9253A23C017F}" type="datetime1">
              <a:rPr lang="pt-BR" noProof="0" smtClean="0"/>
              <a:pPr/>
              <a:t>26/01/2026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02EE04-25D9-491C-AB0D-864595A28CD4}" type="datetime1">
              <a:rPr lang="pt-BR" noProof="0" smtClean="0"/>
              <a:pPr/>
              <a:t>26/01/2026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7F9AEF-96AC-44C8-9A80-FB71668ED680}" type="datetime1">
              <a:rPr lang="pt-BR" noProof="0" smtClean="0"/>
              <a:pPr/>
              <a:t>26/01/2026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B0CAD-8708-4563-BB61-D3174B8BD6F0}" type="datetime1">
              <a:rPr lang="pt-BR" noProof="0" smtClean="0"/>
              <a:pPr/>
              <a:t>26/01/2026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9" name="Texto de Instruçã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t-BR" sz="1200" b="1" i="1" noProof="0" dirty="0" smtClean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rtl="0"/>
            <a:r>
              <a:rPr lang="pt-BR" sz="1200" i="1" noProof="0" dirty="0" smtClean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  <a:endParaRPr lang="pt-BR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1B05D-979B-4E5F-9785-1B12072E1171}" type="datetime1">
              <a:rPr lang="pt-BR" noProof="0" smtClean="0"/>
              <a:pPr/>
              <a:t>26/01/2026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47ABE6-4603-4A62-8D1F-32AC02CB7B88}" type="datetime1">
              <a:rPr lang="pt-BR" noProof="0" smtClean="0"/>
              <a:pPr/>
              <a:t>26/01/2026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B78BC3-15D3-47E1-A43A-83C250CE0AF9}" type="datetime1">
              <a:rPr lang="pt-BR" noProof="0" smtClean="0"/>
              <a:pPr/>
              <a:t>26/01/2026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16A2A8-A345-4D20-8967-34B825ABBC15}" type="datetime1">
              <a:rPr lang="pt-BR" noProof="0" smtClean="0"/>
              <a:pPr/>
              <a:t>26/01/2026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60059F-0282-427E-BC73-33FF3C2126FA}" type="datetime1">
              <a:rPr lang="pt-BR" noProof="0" smtClean="0"/>
              <a:pPr/>
              <a:t>26/01/2026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225E09-6C5D-411D-BB8D-A0D66B13BB18}" type="datetime1">
              <a:rPr lang="pt-BR" noProof="0" smtClean="0"/>
              <a:pPr/>
              <a:t>26/01/2026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</a:p>
          <a:p>
            <a:pPr lvl="5" rtl="0"/>
            <a:r>
              <a:rPr lang="pt-BR" noProof="0" dirty="0" smtClean="0"/>
              <a:t>Sexto nível</a:t>
            </a:r>
          </a:p>
          <a:p>
            <a:pPr lvl="6" rtl="0"/>
            <a:r>
              <a:rPr lang="pt-BR" noProof="0" dirty="0" smtClean="0"/>
              <a:t>Sétimo nível</a:t>
            </a:r>
          </a:p>
          <a:p>
            <a:pPr lvl="7" rtl="0"/>
            <a:r>
              <a:rPr lang="pt-BR" noProof="0" dirty="0" smtClean="0"/>
              <a:t>Oito nível</a:t>
            </a:r>
          </a:p>
          <a:p>
            <a:pPr lvl="8" rtl="0"/>
            <a:r>
              <a:rPr lang="pt-BR" noProof="0" dirty="0" smtClean="0"/>
              <a:t>Nono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B6255D9-EC9D-4F00-9CCA-74AA21B55C3C}" type="datetime1">
              <a:rPr lang="pt-BR" noProof="0" smtClean="0"/>
              <a:pPr/>
              <a:t>26/01/2026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E8CAC8D-7A02-46B9-B36F-7C41DBB02EB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b="7499"/>
          <a:stretch>
            <a:fillRect/>
          </a:stretch>
        </p:blipFill>
        <p:spPr/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044" y="91263"/>
            <a:ext cx="1267832" cy="88748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489" y="91264"/>
            <a:ext cx="1371747" cy="9144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1" y="213143"/>
            <a:ext cx="1450731" cy="67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2997597" y="350338"/>
            <a:ext cx="453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LLI 3 - LEZIONE LIVELLO INTERMEDIO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1" y="1310656"/>
            <a:ext cx="6813368" cy="420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17"/>
          <p:cNvSpPr txBox="1"/>
          <p:nvPr/>
        </p:nvSpPr>
        <p:spPr>
          <a:xfrm>
            <a:off x="1166788" y="6110246"/>
            <a:ext cx="3661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Stile</a:t>
            </a:r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 </a:t>
            </a:r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di</a:t>
            </a:r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 Vita Brasiliano</a:t>
            </a:r>
            <a:endParaRPr lang="pt-BR" sz="2000" b="1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 b="5514"/>
          <a:stretch>
            <a:fillRect/>
          </a:stretch>
        </p:blipFill>
        <p:spPr/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044" y="91263"/>
            <a:ext cx="1267832" cy="88748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489" y="91264"/>
            <a:ext cx="1371747" cy="91449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1" y="5809368"/>
            <a:ext cx="2301876" cy="99916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997597" y="350338"/>
            <a:ext cx="453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LLI 3 - LEZIONE LIVELLO INTERMEDIO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1" y="1310656"/>
            <a:ext cx="6804296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 b="7098"/>
          <a:stretch>
            <a:fillRect/>
          </a:stretch>
        </p:blipFill>
        <p:spPr/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044" y="91263"/>
            <a:ext cx="1267832" cy="88748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489" y="91264"/>
            <a:ext cx="1371747" cy="91449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1" y="5809368"/>
            <a:ext cx="2301876" cy="99916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997597" y="350338"/>
            <a:ext cx="453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LLI 3 - LEZIONE LIVELLO INTERMEDIO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1" y="1310656"/>
            <a:ext cx="6769127" cy="420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66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" b="5914"/>
          <a:stretch>
            <a:fillRect/>
          </a:stretch>
        </p:blipFill>
        <p:spPr/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044" y="91263"/>
            <a:ext cx="1267832" cy="88748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489" y="91264"/>
            <a:ext cx="1371747" cy="91449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1" y="5809368"/>
            <a:ext cx="2301876" cy="99916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997597" y="350338"/>
            <a:ext cx="453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LLI 3 - LEZIONE LIVELLO INTERMEDIO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0" y="1310654"/>
            <a:ext cx="6782685" cy="4208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9" b="6489"/>
          <a:stretch>
            <a:fillRect/>
          </a:stretch>
        </p:blipFill>
        <p:spPr/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044" y="91263"/>
            <a:ext cx="1267832" cy="8874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489" y="91264"/>
            <a:ext cx="1371747" cy="91449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1" y="5809368"/>
            <a:ext cx="2301876" cy="99916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997597" y="350338"/>
            <a:ext cx="453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LLI 3 - LEZIONE LIVELLO INTERMEDIO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0" y="1310655"/>
            <a:ext cx="6830674" cy="424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9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37_TF03431380_TF03431380.potx" id="{20BA4FEA-4897-4351-B6E8-06AC2402A854}" vid="{01910179-228E-47F0-9A01-EE53C866ACEA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acadêmica, design de listras e fitas (widescreen)</Template>
  <TotalTime>0</TotalTime>
  <Words>34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Euphemia</vt:lpstr>
      <vt:lpstr>Jokerman</vt:lpstr>
      <vt:lpstr>Plantagenet Cherokee</vt:lpstr>
      <vt:lpstr>Wingdings</vt:lpstr>
      <vt:lpstr>Literatura Acadêmica 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2026-01-20T13:16:09Z</dcterms:created>
  <dcterms:modified xsi:type="dcterms:W3CDTF">2026-01-26T17:58:12Z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