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3" r:id="rId6"/>
    <p:sldId id="256" r:id="rId7"/>
    <p:sldId id="257" r:id="rId8"/>
    <p:sldId id="259" r:id="rId9"/>
    <p:sldId id="258" r:id="rId10"/>
    <p:sldId id="260" r:id="rId11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921" autoAdjust="0"/>
  </p:normalViewPr>
  <p:slideViewPr>
    <p:cSldViewPr snapToGrid="0">
      <p:cViewPr varScale="1">
        <p:scale>
          <a:sx n="98" d="100"/>
          <a:sy n="98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26/01/2026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26/01/2026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9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7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93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34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11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26/01/2026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3483" r="10847"/>
          <a:stretch/>
        </p:blipFill>
        <p:spPr>
          <a:xfrm>
            <a:off x="8413681" y="2032715"/>
            <a:ext cx="3538287" cy="45712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66435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829" b="5744"/>
          <a:stretch/>
        </p:blipFill>
        <p:spPr>
          <a:xfrm>
            <a:off x="1843520" y="958429"/>
            <a:ext cx="4677352" cy="48697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6"/>
          <a:srcRect l="29079" t="35419" r="29063" b="37046"/>
          <a:stretch/>
        </p:blipFill>
        <p:spPr>
          <a:xfrm rot="16200000">
            <a:off x="-301459" y="3262072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7"/>
          <p:cNvSpPr txBox="1"/>
          <p:nvPr/>
        </p:nvSpPr>
        <p:spPr>
          <a:xfrm>
            <a:off x="643337" y="6357593"/>
            <a:ext cx="366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I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Pronomi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in Italiano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3483" r="10847"/>
          <a:stretch/>
        </p:blipFill>
        <p:spPr>
          <a:xfrm>
            <a:off x="8416897" y="2148623"/>
            <a:ext cx="3535071" cy="4461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2599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b="4521"/>
          <a:stretch/>
        </p:blipFill>
        <p:spPr>
          <a:xfrm>
            <a:off x="1624203" y="1009229"/>
            <a:ext cx="4947507" cy="48395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/>
          <a:srcRect l="29079" t="35419" r="29063" b="37046"/>
          <a:stretch/>
        </p:blipFill>
        <p:spPr>
          <a:xfrm rot="16200000">
            <a:off x="-400308" y="326207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3483" r="10847"/>
          <a:stretch/>
        </p:blipFill>
        <p:spPr>
          <a:xfrm>
            <a:off x="8416897" y="2148622"/>
            <a:ext cx="3535071" cy="4490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1039032" y="134457"/>
            <a:ext cx="417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939" y="885349"/>
            <a:ext cx="4931533" cy="50773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400308" y="326207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998" y="806752"/>
            <a:ext cx="1176474" cy="10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089487"/>
            <a:ext cx="3535071" cy="4520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151542" y="187861"/>
            <a:ext cx="42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90" y="160570"/>
            <a:ext cx="959252" cy="585528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064" y="957037"/>
            <a:ext cx="4699695" cy="49346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290748" y="3241750"/>
            <a:ext cx="3110870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998" y="862111"/>
            <a:ext cx="1109328" cy="9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126261"/>
            <a:ext cx="3535071" cy="4465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1039032" y="149772"/>
            <a:ext cx="43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706" y="981363"/>
            <a:ext cx="4810530" cy="4895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400308" y="326207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908" y="858217"/>
            <a:ext cx="1109328" cy="9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112015"/>
            <a:ext cx="3535071" cy="4498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3279"/>
            <a:ext cx="411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684" y="963266"/>
            <a:ext cx="4889789" cy="49314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400308" y="326207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3145" y="893704"/>
            <a:ext cx="1109328" cy="9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8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151893"/>
            <a:ext cx="3535071" cy="4472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1039032" y="134457"/>
            <a:ext cx="419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475" y="984205"/>
            <a:ext cx="5024963" cy="49488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400308" y="326207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1111" y="901954"/>
            <a:ext cx="1109328" cy="9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4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53</Words>
  <Application>Microsoft Office PowerPoint</Application>
  <PresentationFormat>Widescreen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2026-01-26T18:51:56Z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