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0FA5FA9-4CD6-4CE0-8AF8-3602F19C7DF8}"/>
              </a:ext>
            </a:extLst>
          </p:cNvPr>
          <p:cNvSpPr txBox="1"/>
          <p:nvPr/>
        </p:nvSpPr>
        <p:spPr>
          <a:xfrm>
            <a:off x="2297232" y="2262930"/>
            <a:ext cx="98947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Paolo </a:t>
            </a:r>
            <a:r>
              <a:rPr lang="pt-BR" dirty="0"/>
              <a:t>: 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/>
              <a:t>Sera</a:t>
            </a:r>
            <a:r>
              <a:rPr lang="pt-BR" dirty="0"/>
              <a:t> </a:t>
            </a:r>
            <a:r>
              <a:rPr lang="pt-BR" dirty="0" err="1"/>
              <a:t>signore</a:t>
            </a:r>
            <a:r>
              <a:rPr lang="pt-BR" dirty="0"/>
              <a:t>. Mi </a:t>
            </a:r>
            <a:r>
              <a:rPr lang="pt-BR" dirty="0" err="1"/>
              <a:t>chiamo</a:t>
            </a:r>
            <a:r>
              <a:rPr lang="pt-BR" dirty="0"/>
              <a:t> Paolo </a:t>
            </a:r>
            <a:r>
              <a:rPr lang="pt-BR" dirty="0" err="1"/>
              <a:t>Stazzi</a:t>
            </a:r>
            <a:r>
              <a:rPr lang="pt-BR" dirty="0"/>
              <a:t> e sono autista.</a:t>
            </a:r>
          </a:p>
          <a:p>
            <a:r>
              <a:rPr lang="pt-BR" b="1" dirty="0"/>
              <a:t>Marco</a:t>
            </a:r>
            <a:r>
              <a:rPr lang="pt-BR" dirty="0"/>
              <a:t>: 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/>
              <a:t>notte</a:t>
            </a:r>
            <a:r>
              <a:rPr lang="pt-BR" dirty="0"/>
              <a:t> </a:t>
            </a:r>
            <a:r>
              <a:rPr lang="pt-BR" dirty="0" err="1"/>
              <a:t>signore</a:t>
            </a:r>
            <a:r>
              <a:rPr lang="pt-BR" dirty="0"/>
              <a:t>. Che cosa </a:t>
            </a:r>
            <a:r>
              <a:rPr lang="pt-BR" dirty="0" err="1"/>
              <a:t>desidera</a:t>
            </a:r>
            <a:r>
              <a:rPr lang="pt-BR" dirty="0"/>
              <a:t>?</a:t>
            </a:r>
          </a:p>
          <a:p>
            <a:r>
              <a:rPr lang="pt-BR" b="1" dirty="0"/>
              <a:t>Paolo</a:t>
            </a:r>
            <a:r>
              <a:rPr lang="pt-BR" dirty="0"/>
              <a:t>:    </a:t>
            </a:r>
            <a:r>
              <a:rPr lang="pt-BR" dirty="0" err="1"/>
              <a:t>Sto</a:t>
            </a:r>
            <a:r>
              <a:rPr lang="pt-BR" dirty="0"/>
              <a:t> cercando </a:t>
            </a:r>
            <a:r>
              <a:rPr lang="pt-BR" dirty="0" err="1"/>
              <a:t>un’albergo</a:t>
            </a:r>
            <a:r>
              <a:rPr lang="pt-BR" dirty="0"/>
              <a:t> per </a:t>
            </a:r>
            <a:r>
              <a:rPr lang="pt-BR" dirty="0" err="1"/>
              <a:t>passare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notte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mia </a:t>
            </a:r>
            <a:r>
              <a:rPr lang="pt-BR" dirty="0" err="1"/>
              <a:t>famiglia</a:t>
            </a:r>
            <a:r>
              <a:rPr lang="pt-BR" dirty="0"/>
              <a:t>. </a:t>
            </a:r>
          </a:p>
          <a:p>
            <a:r>
              <a:rPr lang="pt-BR" b="1" dirty="0"/>
              <a:t>Marco</a:t>
            </a:r>
            <a:r>
              <a:rPr lang="pt-BR" dirty="0"/>
              <a:t>:  Certo ... In </a:t>
            </a:r>
            <a:r>
              <a:rPr lang="pt-BR" dirty="0" err="1"/>
              <a:t>questa</a:t>
            </a:r>
            <a:r>
              <a:rPr lang="pt-BR" dirty="0"/>
              <a:t> </a:t>
            </a:r>
            <a:r>
              <a:rPr lang="pt-BR" dirty="0" err="1"/>
              <a:t>regione</a:t>
            </a:r>
            <a:r>
              <a:rPr lang="pt-BR" dirty="0"/>
              <a:t> </a:t>
            </a:r>
            <a:r>
              <a:rPr lang="pt-BR" dirty="0" err="1"/>
              <a:t>abbiamo</a:t>
            </a:r>
            <a:r>
              <a:rPr lang="pt-BR" dirty="0"/>
              <a:t> </a:t>
            </a:r>
            <a:r>
              <a:rPr lang="pt-BR" dirty="0" err="1"/>
              <a:t>buoni</a:t>
            </a:r>
            <a:r>
              <a:rPr lang="pt-BR" dirty="0"/>
              <a:t> hotel.</a:t>
            </a:r>
          </a:p>
          <a:p>
            <a:r>
              <a:rPr lang="pt-BR" b="1" dirty="0"/>
              <a:t>Paolo</a:t>
            </a:r>
            <a:r>
              <a:rPr lang="pt-BR" dirty="0"/>
              <a:t>:    </a:t>
            </a:r>
            <a:r>
              <a:rPr lang="pt-BR" dirty="0" err="1"/>
              <a:t>Bisogno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uno </a:t>
            </a:r>
            <a:r>
              <a:rPr lang="pt-BR" dirty="0" err="1"/>
              <a:t>qui</a:t>
            </a:r>
            <a:r>
              <a:rPr lang="pt-BR" dirty="0"/>
              <a:t> </a:t>
            </a:r>
            <a:r>
              <a:rPr lang="pt-BR" dirty="0" err="1"/>
              <a:t>vicino</a:t>
            </a:r>
            <a:r>
              <a:rPr lang="pt-BR" dirty="0"/>
              <a:t> e non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costoso</a:t>
            </a:r>
            <a:r>
              <a:rPr lang="pt-BR" dirty="0"/>
              <a:t>.</a:t>
            </a:r>
          </a:p>
          <a:p>
            <a:r>
              <a:rPr lang="pt-BR" b="1" dirty="0"/>
              <a:t>Marco</a:t>
            </a:r>
            <a:r>
              <a:rPr lang="pt-BR" dirty="0"/>
              <a:t>:  Pense ... </a:t>
            </a:r>
            <a:r>
              <a:rPr lang="pt-BR" dirty="0" err="1"/>
              <a:t>Pochi</a:t>
            </a:r>
            <a:r>
              <a:rPr lang="pt-BR" dirty="0"/>
              <a:t> </a:t>
            </a:r>
            <a:r>
              <a:rPr lang="pt-BR" dirty="0" err="1"/>
              <a:t>metri</a:t>
            </a:r>
            <a:r>
              <a:rPr lang="pt-BR" dirty="0"/>
              <a:t> </a:t>
            </a:r>
            <a:r>
              <a:rPr lang="pt-BR" dirty="0" err="1"/>
              <a:t>piu</a:t>
            </a:r>
            <a:r>
              <a:rPr lang="pt-BR" dirty="0"/>
              <a:t> </a:t>
            </a:r>
            <a:r>
              <a:rPr lang="pt-BR" dirty="0" err="1"/>
              <a:t>avanti</a:t>
            </a:r>
            <a:r>
              <a:rPr lang="pt-BR" dirty="0"/>
              <a:t> ha uno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 smtClean="0"/>
              <a:t>economico</a:t>
            </a:r>
            <a:r>
              <a:rPr lang="pt-BR" dirty="0" smtClean="0"/>
              <a:t> </a:t>
            </a:r>
            <a:r>
              <a:rPr lang="pt-BR" dirty="0"/>
              <a:t>... </a:t>
            </a:r>
            <a:r>
              <a:rPr lang="pt-BR" dirty="0" err="1"/>
              <a:t>circa</a:t>
            </a:r>
            <a:r>
              <a:rPr lang="pt-BR" dirty="0"/>
              <a:t> 200 </a:t>
            </a:r>
            <a:r>
              <a:rPr lang="pt-BR" dirty="0" err="1"/>
              <a:t>metri</a:t>
            </a:r>
            <a:r>
              <a:rPr lang="pt-BR" dirty="0"/>
              <a:t> ...</a:t>
            </a:r>
          </a:p>
          <a:p>
            <a:r>
              <a:rPr lang="pt-BR" b="1" dirty="0"/>
              <a:t>Paolo</a:t>
            </a:r>
            <a:r>
              <a:rPr lang="pt-BR" dirty="0"/>
              <a:t>:    </a:t>
            </a:r>
            <a:r>
              <a:rPr lang="pt-BR" dirty="0" err="1"/>
              <a:t>Belezza</a:t>
            </a:r>
            <a:r>
              <a:rPr lang="pt-BR" dirty="0"/>
              <a:t> ... Sono </a:t>
            </a:r>
            <a:r>
              <a:rPr lang="pt-BR" dirty="0" err="1"/>
              <a:t>io</a:t>
            </a:r>
            <a:r>
              <a:rPr lang="pt-BR" dirty="0"/>
              <a:t>, mia </a:t>
            </a:r>
            <a:r>
              <a:rPr lang="pt-BR" dirty="0" err="1"/>
              <a:t>moglie</a:t>
            </a:r>
            <a:r>
              <a:rPr lang="pt-BR" dirty="0"/>
              <a:t> e una filha adolescente e </a:t>
            </a:r>
            <a:r>
              <a:rPr lang="pt-BR" dirty="0" err="1"/>
              <a:t>un</a:t>
            </a:r>
            <a:r>
              <a:rPr lang="pt-BR" dirty="0"/>
              <a:t> bimbo.</a:t>
            </a:r>
          </a:p>
          <a:p>
            <a:r>
              <a:rPr lang="pt-BR" b="1" dirty="0"/>
              <a:t>Marco</a:t>
            </a:r>
            <a:r>
              <a:rPr lang="pt-BR" dirty="0"/>
              <a:t>:   Credo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avrai</a:t>
            </a:r>
            <a:r>
              <a:rPr lang="pt-BR" dirty="0"/>
              <a:t> </a:t>
            </a:r>
            <a:r>
              <a:rPr lang="pt-BR" dirty="0" err="1"/>
              <a:t>bisogno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due</a:t>
            </a:r>
            <a:r>
              <a:rPr lang="pt-BR" dirty="0"/>
              <a:t> </a:t>
            </a:r>
            <a:r>
              <a:rPr lang="pt-BR" dirty="0" err="1"/>
              <a:t>camere</a:t>
            </a:r>
            <a:r>
              <a:rPr lang="pt-BR" dirty="0"/>
              <a:t> da </a:t>
            </a:r>
            <a:r>
              <a:rPr lang="pt-BR" dirty="0" err="1"/>
              <a:t>letto</a:t>
            </a:r>
            <a:r>
              <a:rPr lang="pt-BR" dirty="0"/>
              <a:t>, non </a:t>
            </a:r>
            <a:r>
              <a:rPr lang="pt-BR" dirty="0" err="1"/>
              <a:t>è</a:t>
            </a:r>
            <a:r>
              <a:rPr lang="pt-BR" dirty="0"/>
              <a:t> vero?</a:t>
            </a:r>
          </a:p>
          <a:p>
            <a:r>
              <a:rPr lang="pt-BR" b="1" dirty="0"/>
              <a:t>Paolo</a:t>
            </a:r>
            <a:r>
              <a:rPr lang="pt-BR" dirty="0"/>
              <a:t>:    Si ... </a:t>
            </a:r>
            <a:r>
              <a:rPr lang="pt-BR" dirty="0" err="1"/>
              <a:t>Davvero</a:t>
            </a:r>
            <a:r>
              <a:rPr lang="pt-BR" dirty="0"/>
              <a:t>. </a:t>
            </a:r>
            <a:r>
              <a:rPr lang="pt-BR" dirty="0" err="1"/>
              <a:t>Questo</a:t>
            </a:r>
            <a:r>
              <a:rPr lang="pt-BR" dirty="0"/>
              <a:t> serve. </a:t>
            </a:r>
            <a:r>
              <a:rPr lang="pt-BR" dirty="0" err="1"/>
              <a:t>Dov’è</a:t>
            </a:r>
            <a:r>
              <a:rPr lang="pt-BR" dirty="0"/>
              <a:t> </a:t>
            </a:r>
            <a:r>
              <a:rPr lang="pt-BR" dirty="0" err="1"/>
              <a:t>questo</a:t>
            </a:r>
            <a:r>
              <a:rPr lang="pt-BR" dirty="0"/>
              <a:t> albergo? </a:t>
            </a:r>
          </a:p>
          <a:p>
            <a:r>
              <a:rPr lang="pt-BR" b="1" dirty="0"/>
              <a:t>Marco</a:t>
            </a:r>
            <a:r>
              <a:rPr lang="pt-BR" dirty="0"/>
              <a:t>:  Come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detto</a:t>
            </a:r>
            <a:r>
              <a:rPr lang="pt-BR" dirty="0"/>
              <a:t>, </a:t>
            </a:r>
            <a:r>
              <a:rPr lang="pt-BR" dirty="0" err="1"/>
              <a:t>duecento</a:t>
            </a:r>
            <a:r>
              <a:rPr lang="pt-BR" dirty="0"/>
              <a:t> </a:t>
            </a:r>
            <a:r>
              <a:rPr lang="pt-BR" dirty="0" err="1"/>
              <a:t>metri</a:t>
            </a:r>
            <a:r>
              <a:rPr lang="pt-BR" dirty="0"/>
              <a:t>, </a:t>
            </a:r>
            <a:r>
              <a:rPr lang="pt-BR" dirty="0" err="1"/>
              <a:t>svolti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destra e li </a:t>
            </a:r>
            <a:r>
              <a:rPr lang="pt-BR" dirty="0" err="1"/>
              <a:t>sta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Hotel </a:t>
            </a:r>
            <a:r>
              <a:rPr lang="pt-BR" dirty="0" err="1"/>
              <a:t>Paradiso</a:t>
            </a:r>
            <a:r>
              <a:rPr lang="pt-BR" dirty="0"/>
              <a:t>.</a:t>
            </a:r>
          </a:p>
          <a:p>
            <a:r>
              <a:rPr lang="pt-BR" dirty="0"/>
              <a:t>              </a:t>
            </a:r>
            <a:r>
              <a:rPr lang="pt-BR" dirty="0" err="1"/>
              <a:t>Questo</a:t>
            </a:r>
            <a:r>
              <a:rPr lang="pt-BR" dirty="0"/>
              <a:t> hotel si trova a destra </a:t>
            </a:r>
            <a:r>
              <a:rPr lang="pt-BR" dirty="0" err="1"/>
              <a:t>del</a:t>
            </a:r>
            <a:r>
              <a:rPr lang="pt-BR" dirty="0"/>
              <a:t> cinema, </a:t>
            </a:r>
            <a:r>
              <a:rPr lang="pt-BR" dirty="0" err="1"/>
              <a:t>insieme</a:t>
            </a:r>
            <a:r>
              <a:rPr lang="pt-BR" dirty="0"/>
              <a:t> </a:t>
            </a:r>
            <a:r>
              <a:rPr lang="pt-BR" dirty="0" err="1"/>
              <a:t>alla</a:t>
            </a:r>
            <a:r>
              <a:rPr lang="pt-BR" dirty="0"/>
              <a:t> </a:t>
            </a:r>
            <a:r>
              <a:rPr lang="pt-BR" dirty="0" err="1"/>
              <a:t>panetteria</a:t>
            </a:r>
            <a:r>
              <a:rPr lang="pt-BR" dirty="0"/>
              <a:t> Pane d’oro.</a:t>
            </a:r>
          </a:p>
          <a:p>
            <a:r>
              <a:rPr lang="pt-BR" dirty="0"/>
              <a:t>               </a:t>
            </a:r>
            <a:r>
              <a:rPr lang="pt-BR" dirty="0" err="1"/>
              <a:t>Vuoi</a:t>
            </a:r>
            <a:r>
              <a:rPr lang="pt-BR" dirty="0"/>
              <a:t> </a:t>
            </a:r>
            <a:r>
              <a:rPr lang="pt-BR" dirty="0" err="1"/>
              <a:t>alcuni</a:t>
            </a:r>
            <a:r>
              <a:rPr lang="pt-BR" dirty="0"/>
              <a:t> cosi </a:t>
            </a:r>
            <a:r>
              <a:rPr lang="pt-BR" dirty="0" err="1"/>
              <a:t>più</a:t>
            </a:r>
            <a:r>
              <a:rPr lang="pt-BR" dirty="0"/>
              <a:t>:</a:t>
            </a:r>
          </a:p>
          <a:p>
            <a:r>
              <a:rPr lang="pt-BR" b="1" dirty="0"/>
              <a:t>Paolo</a:t>
            </a:r>
            <a:r>
              <a:rPr lang="pt-BR" dirty="0"/>
              <a:t>:   No, </a:t>
            </a:r>
            <a:r>
              <a:rPr lang="pt-BR" dirty="0" err="1"/>
              <a:t>Grazie</a:t>
            </a:r>
            <a:r>
              <a:rPr lang="pt-BR" dirty="0"/>
              <a:t> </a:t>
            </a:r>
            <a:r>
              <a:rPr lang="pt-BR" dirty="0" err="1"/>
              <a:t>signore</a:t>
            </a:r>
            <a:r>
              <a:rPr lang="pt-BR" dirty="0"/>
              <a:t>. </a:t>
            </a:r>
          </a:p>
          <a:p>
            <a:r>
              <a:rPr lang="pt-BR" dirty="0"/>
              <a:t>Marco: </a:t>
            </a:r>
            <a:r>
              <a:rPr lang="pt-BR" dirty="0" err="1"/>
              <a:t>Grazie</a:t>
            </a:r>
            <a:r>
              <a:rPr lang="pt-BR" dirty="0"/>
              <a:t> ... 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9E472177-62FF-410B-A0AC-20B143804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38" y="5641596"/>
            <a:ext cx="1770037" cy="121640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8DD38CF4-FA20-44F9-92EC-CBD0E780A372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3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674" y="71583"/>
            <a:ext cx="2418641" cy="1067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16" y="1"/>
            <a:ext cx="2815743" cy="122221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951484" y="1138884"/>
            <a:ext cx="3413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VORREI UNA INFORMAZIONE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229</TotalTime>
  <Words>184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22</cp:revision>
  <dcterms:created xsi:type="dcterms:W3CDTF">2022-09-01T12:36:47Z</dcterms:created>
  <dcterms:modified xsi:type="dcterms:W3CDTF">2026-09-25T12:38:30Z</dcterms:modified>
</cp:coreProperties>
</file>