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36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5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707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88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481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FF9F0C5-380F-41C2-899A-BAC0F0927E1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667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638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802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094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809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61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498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314230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5493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2079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6720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4832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982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493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D0FA5FA9-4CD6-4CE0-8AF8-3602F19C7DF8}"/>
              </a:ext>
            </a:extLst>
          </p:cNvPr>
          <p:cNvSpPr txBox="1"/>
          <p:nvPr/>
        </p:nvSpPr>
        <p:spPr>
          <a:xfrm>
            <a:off x="2093652" y="2204420"/>
            <a:ext cx="98947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Marco</a:t>
            </a:r>
            <a:r>
              <a:rPr lang="pt-BR" dirty="0"/>
              <a:t>: </a:t>
            </a:r>
            <a:r>
              <a:rPr lang="pt-BR" dirty="0" err="1"/>
              <a:t>Ciao</a:t>
            </a:r>
            <a:r>
              <a:rPr lang="pt-BR" dirty="0"/>
              <a:t> Marco ... </a:t>
            </a:r>
            <a:r>
              <a:rPr lang="pt-BR" dirty="0" err="1"/>
              <a:t>Buongiorno</a:t>
            </a:r>
            <a:r>
              <a:rPr lang="pt-BR" dirty="0"/>
              <a:t>!</a:t>
            </a:r>
          </a:p>
          <a:p>
            <a:r>
              <a:rPr lang="pt-BR" b="1" dirty="0"/>
              <a:t>Carlo</a:t>
            </a:r>
            <a:r>
              <a:rPr lang="pt-BR" dirty="0"/>
              <a:t>:   </a:t>
            </a:r>
            <a:r>
              <a:rPr lang="pt-BR" dirty="0" err="1"/>
              <a:t>Buongiorno</a:t>
            </a:r>
            <a:r>
              <a:rPr lang="pt-BR" dirty="0"/>
              <a:t> Carlo. Quanto tempo non </a:t>
            </a:r>
            <a:r>
              <a:rPr lang="pt-BR" dirty="0" err="1"/>
              <a:t>ci</a:t>
            </a:r>
            <a:r>
              <a:rPr lang="pt-BR" dirty="0"/>
              <a:t> </a:t>
            </a:r>
            <a:r>
              <a:rPr lang="pt-BR" dirty="0" err="1"/>
              <a:t>vediamo</a:t>
            </a:r>
            <a:r>
              <a:rPr lang="pt-BR" dirty="0"/>
              <a:t>!</a:t>
            </a:r>
          </a:p>
          <a:p>
            <a:r>
              <a:rPr lang="pt-BR" b="1" dirty="0"/>
              <a:t>Marco</a:t>
            </a:r>
            <a:r>
              <a:rPr lang="pt-BR" dirty="0"/>
              <a:t>: </a:t>
            </a:r>
            <a:r>
              <a:rPr lang="pt-BR" dirty="0" err="1"/>
              <a:t>Davvero</a:t>
            </a:r>
            <a:r>
              <a:rPr lang="pt-BR" dirty="0"/>
              <a:t> </a:t>
            </a:r>
            <a:r>
              <a:rPr lang="pt-BR" dirty="0" err="1"/>
              <a:t>amico</a:t>
            </a:r>
            <a:r>
              <a:rPr lang="pt-BR" dirty="0"/>
              <a:t> mio. Credo </a:t>
            </a:r>
            <a:r>
              <a:rPr lang="pt-BR" dirty="0" err="1"/>
              <a:t>che</a:t>
            </a:r>
            <a:r>
              <a:rPr lang="pt-BR" dirty="0"/>
              <a:t> </a:t>
            </a:r>
            <a:r>
              <a:rPr lang="pt-BR" dirty="0" err="1"/>
              <a:t>fa</a:t>
            </a:r>
            <a:r>
              <a:rPr lang="pt-BR" dirty="0"/>
              <a:t> </a:t>
            </a:r>
            <a:r>
              <a:rPr lang="pt-BR" dirty="0" err="1"/>
              <a:t>cinque</a:t>
            </a:r>
            <a:r>
              <a:rPr lang="pt-BR" dirty="0"/>
              <a:t> </a:t>
            </a:r>
            <a:r>
              <a:rPr lang="pt-BR" dirty="0" err="1"/>
              <a:t>anni</a:t>
            </a:r>
            <a:r>
              <a:rPr lang="pt-BR" dirty="0"/>
              <a:t>, non </a:t>
            </a:r>
            <a:r>
              <a:rPr lang="pt-BR" dirty="0" err="1"/>
              <a:t>è</a:t>
            </a:r>
            <a:r>
              <a:rPr lang="pt-BR" dirty="0"/>
              <a:t>?</a:t>
            </a:r>
          </a:p>
          <a:p>
            <a:r>
              <a:rPr lang="pt-BR" b="1" dirty="0"/>
              <a:t>Carlo</a:t>
            </a:r>
            <a:r>
              <a:rPr lang="pt-BR" dirty="0"/>
              <a:t>:   </a:t>
            </a:r>
            <a:r>
              <a:rPr lang="pt-BR" dirty="0" err="1"/>
              <a:t>Fa</a:t>
            </a:r>
            <a:r>
              <a:rPr lang="pt-BR" dirty="0"/>
              <a:t> </a:t>
            </a:r>
            <a:r>
              <a:rPr lang="pt-BR" dirty="0" err="1"/>
              <a:t>molto</a:t>
            </a:r>
            <a:r>
              <a:rPr lang="pt-BR" dirty="0"/>
              <a:t> </a:t>
            </a:r>
            <a:r>
              <a:rPr lang="pt-BR" dirty="0" err="1"/>
              <a:t>più</a:t>
            </a:r>
            <a:r>
              <a:rPr lang="pt-BR" dirty="0"/>
              <a:t> ... Penso </a:t>
            </a:r>
            <a:r>
              <a:rPr lang="pt-BR" dirty="0" err="1"/>
              <a:t>che</a:t>
            </a:r>
            <a:r>
              <a:rPr lang="pt-BR" dirty="0"/>
              <a:t> </a:t>
            </a:r>
            <a:r>
              <a:rPr lang="pt-BR" dirty="0" err="1"/>
              <a:t>otto</a:t>
            </a:r>
            <a:r>
              <a:rPr lang="pt-BR" dirty="0"/>
              <a:t> </a:t>
            </a:r>
            <a:r>
              <a:rPr lang="pt-BR" dirty="0" err="1"/>
              <a:t>anni</a:t>
            </a:r>
            <a:r>
              <a:rPr lang="pt-BR" dirty="0"/>
              <a:t> </a:t>
            </a:r>
            <a:r>
              <a:rPr lang="pt-BR" dirty="0" err="1"/>
              <a:t>fa</a:t>
            </a:r>
            <a:r>
              <a:rPr lang="pt-BR" dirty="0"/>
              <a:t>. </a:t>
            </a:r>
          </a:p>
          <a:p>
            <a:r>
              <a:rPr lang="pt-BR" b="1" dirty="0"/>
              <a:t>Marco</a:t>
            </a:r>
            <a:r>
              <a:rPr lang="pt-BR" dirty="0"/>
              <a:t>: Si ... </a:t>
            </a:r>
            <a:r>
              <a:rPr lang="pt-BR" dirty="0" err="1"/>
              <a:t>L’ultima</a:t>
            </a:r>
            <a:r>
              <a:rPr lang="pt-BR" dirty="0"/>
              <a:t> volta </a:t>
            </a:r>
            <a:r>
              <a:rPr lang="pt-BR" dirty="0" err="1"/>
              <a:t>è</a:t>
            </a:r>
            <a:r>
              <a:rPr lang="pt-BR" dirty="0"/>
              <a:t> </a:t>
            </a:r>
            <a:r>
              <a:rPr lang="pt-BR" dirty="0" err="1"/>
              <a:t>estata</a:t>
            </a:r>
            <a:r>
              <a:rPr lang="pt-BR" dirty="0"/>
              <a:t> a Roma, in </a:t>
            </a:r>
            <a:r>
              <a:rPr lang="pt-BR" dirty="0" err="1"/>
              <a:t>estate</a:t>
            </a:r>
            <a:r>
              <a:rPr lang="pt-BR" dirty="0"/>
              <a:t>. Ti </a:t>
            </a:r>
            <a:r>
              <a:rPr lang="pt-BR" dirty="0" err="1"/>
              <a:t>Ricordi</a:t>
            </a:r>
            <a:r>
              <a:rPr lang="pt-BR" dirty="0"/>
              <a:t>?</a:t>
            </a:r>
          </a:p>
          <a:p>
            <a:r>
              <a:rPr lang="pt-BR" b="1" dirty="0"/>
              <a:t>Carlo</a:t>
            </a:r>
            <a:r>
              <a:rPr lang="pt-BR" dirty="0"/>
              <a:t>:   </a:t>
            </a:r>
            <a:r>
              <a:rPr lang="pt-BR" dirty="0" err="1"/>
              <a:t>Ricordo</a:t>
            </a:r>
            <a:r>
              <a:rPr lang="pt-BR" dirty="0"/>
              <a:t> </a:t>
            </a:r>
            <a:r>
              <a:rPr lang="pt-BR" dirty="0" err="1"/>
              <a:t>molto</a:t>
            </a:r>
            <a:r>
              <a:rPr lang="pt-BR" dirty="0"/>
              <a:t> bene. Tu </a:t>
            </a:r>
            <a:r>
              <a:rPr lang="pt-BR" dirty="0" err="1"/>
              <a:t>lavoravi</a:t>
            </a:r>
            <a:r>
              <a:rPr lang="pt-BR" dirty="0"/>
              <a:t> </a:t>
            </a:r>
            <a:r>
              <a:rPr lang="pt-BR" dirty="0" smtClean="0"/>
              <a:t>in banca </a:t>
            </a:r>
            <a:r>
              <a:rPr lang="pt-BR" dirty="0" err="1"/>
              <a:t>di</a:t>
            </a:r>
            <a:r>
              <a:rPr lang="pt-BR" dirty="0"/>
              <a:t> Roma. E Tu? </a:t>
            </a:r>
          </a:p>
          <a:p>
            <a:r>
              <a:rPr lang="pt-BR" dirty="0"/>
              <a:t>             Cosa </a:t>
            </a:r>
            <a:r>
              <a:rPr lang="pt-BR" dirty="0" err="1"/>
              <a:t>stai</a:t>
            </a:r>
            <a:r>
              <a:rPr lang="pt-BR" dirty="0"/>
              <a:t> </a:t>
            </a:r>
            <a:r>
              <a:rPr lang="pt-BR" dirty="0" err="1"/>
              <a:t>facendo</a:t>
            </a:r>
            <a:r>
              <a:rPr lang="pt-BR" dirty="0"/>
              <a:t> ora? Dove </a:t>
            </a:r>
            <a:r>
              <a:rPr lang="pt-BR" dirty="0" err="1"/>
              <a:t>stai</a:t>
            </a:r>
            <a:r>
              <a:rPr lang="pt-BR" dirty="0"/>
              <a:t> lavorando? </a:t>
            </a:r>
          </a:p>
          <a:p>
            <a:r>
              <a:rPr lang="pt-BR" b="1" dirty="0"/>
              <a:t>Marco</a:t>
            </a:r>
            <a:r>
              <a:rPr lang="pt-BR" dirty="0"/>
              <a:t>: </a:t>
            </a:r>
            <a:r>
              <a:rPr lang="pt-BR" dirty="0" err="1"/>
              <a:t>Sto</a:t>
            </a:r>
            <a:r>
              <a:rPr lang="pt-BR" dirty="0"/>
              <a:t> lavorando </a:t>
            </a:r>
            <a:r>
              <a:rPr lang="pt-BR" dirty="0" err="1"/>
              <a:t>oggi</a:t>
            </a:r>
            <a:r>
              <a:rPr lang="pt-BR" dirty="0"/>
              <a:t> in una azienda </a:t>
            </a:r>
            <a:r>
              <a:rPr lang="pt-BR" dirty="0" err="1"/>
              <a:t>di</a:t>
            </a:r>
            <a:r>
              <a:rPr lang="pt-BR" dirty="0"/>
              <a:t> </a:t>
            </a:r>
            <a:r>
              <a:rPr lang="pt-BR" dirty="0" err="1"/>
              <a:t>importazione</a:t>
            </a:r>
            <a:r>
              <a:rPr lang="pt-BR" dirty="0"/>
              <a:t>! </a:t>
            </a:r>
            <a:r>
              <a:rPr lang="pt-BR" dirty="0" err="1"/>
              <a:t>Lavoriamo</a:t>
            </a:r>
            <a:r>
              <a:rPr lang="pt-BR" dirty="0"/>
              <a:t> </a:t>
            </a:r>
            <a:r>
              <a:rPr lang="pt-BR" dirty="0" err="1"/>
              <a:t>con</a:t>
            </a:r>
            <a:r>
              <a:rPr lang="pt-BR" dirty="0"/>
              <a:t>  </a:t>
            </a:r>
            <a:r>
              <a:rPr lang="pt-BR" dirty="0" err="1"/>
              <a:t>articoli</a:t>
            </a:r>
            <a:r>
              <a:rPr lang="pt-BR" dirty="0"/>
              <a:t> </a:t>
            </a:r>
            <a:r>
              <a:rPr lang="pt-BR" dirty="0" err="1"/>
              <a:t>di</a:t>
            </a:r>
            <a:r>
              <a:rPr lang="pt-BR" dirty="0"/>
              <a:t> TI! </a:t>
            </a:r>
          </a:p>
          <a:p>
            <a:r>
              <a:rPr lang="pt-BR" b="1" dirty="0"/>
              <a:t>Carlo</a:t>
            </a:r>
            <a:r>
              <a:rPr lang="pt-BR" dirty="0"/>
              <a:t>:   E </a:t>
            </a:r>
            <a:r>
              <a:rPr lang="pt-BR" dirty="0" err="1"/>
              <a:t>di</a:t>
            </a:r>
            <a:r>
              <a:rPr lang="pt-BR" dirty="0"/>
              <a:t> </a:t>
            </a:r>
            <a:r>
              <a:rPr lang="pt-BR" smtClean="0"/>
              <a:t>dov’è</a:t>
            </a:r>
            <a:r>
              <a:rPr lang="pt-BR" dirty="0" smtClean="0"/>
              <a:t> </a:t>
            </a:r>
            <a:r>
              <a:rPr lang="pt-BR" dirty="0" err="1"/>
              <a:t>questa</a:t>
            </a:r>
            <a:r>
              <a:rPr lang="pt-BR" dirty="0"/>
              <a:t> azienda?</a:t>
            </a:r>
          </a:p>
          <a:p>
            <a:r>
              <a:rPr lang="pt-BR" b="1" dirty="0"/>
              <a:t>Marco</a:t>
            </a:r>
            <a:r>
              <a:rPr lang="pt-BR" dirty="0"/>
              <a:t>: Il </a:t>
            </a:r>
            <a:r>
              <a:rPr lang="pt-BR" dirty="0" err="1"/>
              <a:t>indirizzo</a:t>
            </a:r>
            <a:r>
              <a:rPr lang="pt-BR" dirty="0"/>
              <a:t> </a:t>
            </a:r>
            <a:r>
              <a:rPr lang="pt-BR" dirty="0" err="1"/>
              <a:t>è</a:t>
            </a:r>
            <a:r>
              <a:rPr lang="pt-BR" dirty="0"/>
              <a:t> via San Marco,  in centro </a:t>
            </a:r>
            <a:r>
              <a:rPr lang="pt-BR" dirty="0" err="1"/>
              <a:t>di</a:t>
            </a:r>
            <a:r>
              <a:rPr lang="pt-BR" dirty="0"/>
              <a:t> Roma. </a:t>
            </a:r>
            <a:r>
              <a:rPr lang="pt-BR" dirty="0" err="1"/>
              <a:t>Un</a:t>
            </a:r>
            <a:r>
              <a:rPr lang="pt-BR" dirty="0"/>
              <a:t> posto </a:t>
            </a:r>
            <a:r>
              <a:rPr lang="pt-BR" dirty="0" err="1"/>
              <a:t>molto</a:t>
            </a:r>
            <a:r>
              <a:rPr lang="pt-BR" dirty="0"/>
              <a:t> </a:t>
            </a:r>
            <a:r>
              <a:rPr lang="pt-BR" dirty="0" err="1"/>
              <a:t>buono</a:t>
            </a:r>
            <a:r>
              <a:rPr lang="pt-BR" dirty="0"/>
              <a:t>!</a:t>
            </a:r>
          </a:p>
          <a:p>
            <a:r>
              <a:rPr lang="pt-BR" b="1" dirty="0"/>
              <a:t>Carlo</a:t>
            </a:r>
            <a:r>
              <a:rPr lang="pt-BR" dirty="0"/>
              <a:t>:   Bene ... </a:t>
            </a:r>
            <a:r>
              <a:rPr lang="pt-BR" dirty="0" err="1"/>
              <a:t>Vado</a:t>
            </a:r>
            <a:r>
              <a:rPr lang="pt-BR" dirty="0"/>
              <a:t> via ora. </a:t>
            </a:r>
            <a:r>
              <a:rPr lang="pt-BR" dirty="0" err="1"/>
              <a:t>Ci</a:t>
            </a:r>
            <a:r>
              <a:rPr lang="pt-BR" dirty="0"/>
              <a:t> </a:t>
            </a:r>
            <a:r>
              <a:rPr lang="pt-BR" dirty="0" err="1"/>
              <a:t>vediamo</a:t>
            </a:r>
            <a:r>
              <a:rPr lang="pt-BR" dirty="0"/>
              <a:t> dopo. </a:t>
            </a:r>
          </a:p>
          <a:p>
            <a:r>
              <a:rPr lang="pt-BR" b="1" dirty="0"/>
              <a:t>Marco</a:t>
            </a:r>
            <a:r>
              <a:rPr lang="pt-BR" dirty="0"/>
              <a:t>: </a:t>
            </a:r>
            <a:r>
              <a:rPr lang="pt-BR" dirty="0" err="1"/>
              <a:t>Ciao</a:t>
            </a:r>
            <a:r>
              <a:rPr lang="pt-BR" dirty="0"/>
              <a:t>. </a:t>
            </a:r>
            <a:r>
              <a:rPr lang="pt-BR" dirty="0" err="1"/>
              <a:t>Addio</a:t>
            </a:r>
            <a:r>
              <a:rPr lang="pt-BR" dirty="0"/>
              <a:t>!</a:t>
            </a:r>
          </a:p>
          <a:p>
            <a:endParaRPr lang="pt-BR" dirty="0"/>
          </a:p>
          <a:p>
            <a:endParaRPr lang="pt-BR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DEC5A90C-A7C0-4FE3-B4D0-944FC07BDBC3}"/>
              </a:ext>
            </a:extLst>
          </p:cNvPr>
          <p:cNvSpPr txBox="1"/>
          <p:nvPr/>
        </p:nvSpPr>
        <p:spPr>
          <a:xfrm>
            <a:off x="4736984" y="186000"/>
            <a:ext cx="3842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DIALOGO IN ITALIANO</a:t>
            </a:r>
          </a:p>
          <a:p>
            <a:pPr algn="ctr"/>
            <a:r>
              <a:rPr lang="pt-BR" b="1" dirty="0" smtClean="0"/>
              <a:t>CONVERSAZIONE 1</a:t>
            </a:r>
            <a:endParaRPr lang="pt-BR" b="1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8811" y="147693"/>
            <a:ext cx="2104958" cy="9288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aixaDeTexto 3"/>
          <p:cNvSpPr txBox="1"/>
          <p:nvPr/>
        </p:nvSpPr>
        <p:spPr>
          <a:xfrm>
            <a:off x="4731557" y="960740"/>
            <a:ext cx="3853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FA TEMPO CHE NON CI VEDIAMO</a:t>
            </a:r>
            <a:endParaRPr lang="pt-BR" b="1" dirty="0">
              <a:solidFill>
                <a:srgbClr val="FF0000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09" y="0"/>
            <a:ext cx="2815743" cy="122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38947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Cach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Cach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92</TotalTime>
  <Words>161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Cacho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Antonio Belelli</dc:creator>
  <cp:lastModifiedBy>ANTONIO BELELLI</cp:lastModifiedBy>
  <cp:revision>14</cp:revision>
  <dcterms:created xsi:type="dcterms:W3CDTF">2022-09-01T12:36:47Z</dcterms:created>
  <dcterms:modified xsi:type="dcterms:W3CDTF">2026-09-25T12:35:41Z</dcterms:modified>
</cp:coreProperties>
</file>