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2"/>
  </p:notesMasterIdLst>
  <p:handoutMasterIdLst>
    <p:handoutMasterId r:id="rId13"/>
  </p:handoutMasterIdLst>
  <p:sldIdLst>
    <p:sldId id="271" r:id="rId5"/>
    <p:sldId id="263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20" autoAdjust="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26/01/2026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26/01/2026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03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595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05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013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5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2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28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26/01/2026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416897" y="3454400"/>
            <a:ext cx="3655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Dare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0070C0"/>
                </a:solidFill>
              </a:rPr>
              <a:t>dar 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Mi date</a:t>
            </a:r>
            <a:r>
              <a:rPr lang="pt-BR" b="1" dirty="0" smtClean="0">
                <a:solidFill>
                  <a:srgbClr val="FF0000"/>
                </a:solidFill>
              </a:rPr>
              <a:t>: dê-me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Benzina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Gasolina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Gasolio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err="1" smtClean="0">
                <a:solidFill>
                  <a:srgbClr val="0070C0"/>
                </a:solidFill>
              </a:rPr>
              <a:t>Oleo</a:t>
            </a:r>
            <a:r>
              <a:rPr lang="pt-BR" b="1" dirty="0" smtClean="0">
                <a:solidFill>
                  <a:srgbClr val="0070C0"/>
                </a:solidFill>
              </a:rPr>
              <a:t> Diesel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Mantenere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manter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Mantenerti</a:t>
            </a:r>
            <a:r>
              <a:rPr lang="pt-BR" b="1" dirty="0" smtClean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rgbClr val="FF0000"/>
                </a:solidFill>
              </a:rPr>
              <a:t> te manter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Più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mais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Essere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0070C0"/>
                </a:solidFill>
              </a:rPr>
              <a:t>ser 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Siamo</a:t>
            </a:r>
            <a:r>
              <a:rPr lang="pt-BR" b="1" dirty="0" smtClean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rgbClr val="FF0000"/>
                </a:solidFill>
              </a:rPr>
              <a:t> somos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3151" y="5805653"/>
            <a:ext cx="959675" cy="9596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b="4190"/>
          <a:stretch/>
        </p:blipFill>
        <p:spPr>
          <a:xfrm>
            <a:off x="1704585" y="955963"/>
            <a:ext cx="4786743" cy="4946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aixaDeTexto 17"/>
          <p:cNvSpPr txBox="1"/>
          <p:nvPr/>
        </p:nvSpPr>
        <p:spPr>
          <a:xfrm>
            <a:off x="622901" y="6377824"/>
            <a:ext cx="3661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Il </a:t>
            </a:r>
            <a:r>
              <a:rPr lang="pt-BR" sz="2000" b="1" dirty="0" err="1" smtClean="0">
                <a:solidFill>
                  <a:srgbClr val="00B050"/>
                </a:solidFill>
                <a:latin typeface="Jokerman" panose="04090605060D06020702" pitchFamily="82" charset="0"/>
              </a:rPr>
              <a:t>Figlio</a:t>
            </a:r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 Adolescente</a:t>
            </a:r>
            <a:endParaRPr lang="pt-BR" sz="2000" b="1" dirty="0">
              <a:solidFill>
                <a:srgbClr val="00B05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7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457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416897" y="234266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Seta para a esquerda e para a direita 4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195914" y="3454400"/>
            <a:ext cx="38852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Ma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0070C0"/>
                </a:solidFill>
              </a:rPr>
              <a:t>mas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Avere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ter 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Ho solo: </a:t>
            </a:r>
            <a:r>
              <a:rPr lang="pt-BR" b="1" dirty="0" smtClean="0">
                <a:solidFill>
                  <a:srgbClr val="FF0000"/>
                </a:solidFill>
              </a:rPr>
              <a:t>tenho só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Solo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só</a:t>
            </a:r>
            <a:r>
              <a:rPr lang="pt-BR" b="1" dirty="0" smtClean="0">
                <a:solidFill>
                  <a:srgbClr val="FF0000"/>
                </a:solidFill>
              </a:rPr>
              <a:t>, sozinho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Dovere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dever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Dovete</a:t>
            </a:r>
            <a:r>
              <a:rPr lang="pt-BR" b="1" dirty="0" smtClean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rgbClr val="FF0000"/>
                </a:solidFill>
              </a:rPr>
              <a:t> você tem que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Finché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até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Diventare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0070C0"/>
                </a:solidFill>
              </a:rPr>
              <a:t>Tornar </a:t>
            </a:r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Divento</a:t>
            </a:r>
            <a:r>
              <a:rPr lang="pt-BR" b="1" dirty="0" smtClean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rgbClr val="FF0000"/>
                </a:solidFill>
              </a:rPr>
              <a:t> me tornar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Davero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De verdade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Aiutare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0070C0"/>
                </a:solidFill>
              </a:rPr>
              <a:t>Ajudar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Aiutarmi</a:t>
            </a:r>
            <a:r>
              <a:rPr lang="pt-BR" b="1" dirty="0" smtClean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rgbClr val="FF0000"/>
                </a:solidFill>
              </a:rPr>
              <a:t>me ajudar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5" y="6250439"/>
            <a:ext cx="579582" cy="5795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b="3377"/>
          <a:stretch/>
        </p:blipFill>
        <p:spPr>
          <a:xfrm>
            <a:off x="1505716" y="960894"/>
            <a:ext cx="5184482" cy="4941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887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77214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416897" y="2333429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84895" y="3428999"/>
            <a:ext cx="3749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Lavorare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0070C0"/>
                </a:solidFill>
              </a:rPr>
              <a:t>Trabalhar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Lavoro:</a:t>
            </a:r>
            <a:r>
              <a:rPr lang="pt-BR" b="1" dirty="0" smtClean="0">
                <a:solidFill>
                  <a:srgbClr val="FF0000"/>
                </a:solidFill>
              </a:rPr>
              <a:t> trabalho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mas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Durare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 </a:t>
            </a:r>
            <a:r>
              <a:rPr lang="pt-BR" b="1" dirty="0" smtClean="0">
                <a:solidFill>
                  <a:srgbClr val="0070C0"/>
                </a:solidFill>
              </a:rPr>
              <a:t>durar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È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durato</a:t>
            </a:r>
            <a:r>
              <a:rPr lang="pt-BR" b="1" dirty="0" smtClean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rgbClr val="FF0000"/>
                </a:solidFill>
              </a:rPr>
              <a:t>durou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Appena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apenas</a:t>
            </a:r>
            <a:r>
              <a:rPr lang="pt-BR" b="1" dirty="0" smtClean="0">
                <a:solidFill>
                  <a:srgbClr val="FF0000"/>
                </a:solidFill>
              </a:rPr>
              <a:t>, só</a:t>
            </a:r>
          </a:p>
          <a:p>
            <a:pPr marL="895350" indent="-895350"/>
            <a:r>
              <a:rPr lang="pt-BR" b="1" dirty="0" err="1" smtClean="0">
                <a:solidFill>
                  <a:schemeClr val="bg1"/>
                </a:solidFill>
              </a:rPr>
              <a:t>Avere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ter</a:t>
            </a:r>
          </a:p>
          <a:p>
            <a:pPr marL="895350" indent="-895350"/>
            <a:r>
              <a:rPr lang="pt-BR" b="1" dirty="0" smtClean="0">
                <a:solidFill>
                  <a:schemeClr val="bg1"/>
                </a:solidFill>
              </a:rPr>
              <a:t>Mi </a:t>
            </a:r>
            <a:r>
              <a:rPr lang="pt-BR" b="1" dirty="0" err="1" smtClean="0">
                <a:solidFill>
                  <a:schemeClr val="bg1"/>
                </a:solidFill>
              </a:rPr>
              <a:t>hanno</a:t>
            </a:r>
            <a:r>
              <a:rPr lang="pt-BR" b="1" dirty="0" smtClean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rgbClr val="FF0000"/>
                </a:solidFill>
              </a:rPr>
              <a:t> eles me ...</a:t>
            </a:r>
          </a:p>
          <a:p>
            <a:pPr marL="895350" indent="-895350"/>
            <a:r>
              <a:rPr lang="pt-BR" b="1" dirty="0" err="1" smtClean="0">
                <a:solidFill>
                  <a:schemeClr val="bg1"/>
                </a:solidFill>
              </a:rPr>
              <a:t>Hanno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Licenziato</a:t>
            </a:r>
            <a:r>
              <a:rPr lang="pt-BR" b="1" dirty="0" smtClean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rgbClr val="FF0000"/>
                </a:solidFill>
              </a:rPr>
              <a:t> despediram</a:t>
            </a:r>
          </a:p>
          <a:p>
            <a:pPr marL="895350" indent="-895350"/>
            <a:r>
              <a:rPr lang="pt-BR" b="1" dirty="0" err="1" smtClean="0">
                <a:solidFill>
                  <a:schemeClr val="bg1"/>
                </a:solidFill>
              </a:rPr>
              <a:t>Ieri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0070C0"/>
                </a:solidFill>
              </a:rPr>
              <a:t>ontem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8183" y="6051249"/>
            <a:ext cx="751440" cy="7514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b="3542"/>
          <a:stretch/>
        </p:blipFill>
        <p:spPr>
          <a:xfrm>
            <a:off x="1703859" y="947980"/>
            <a:ext cx="4788196" cy="49355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707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58814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3608" y="5754254"/>
            <a:ext cx="1039863" cy="1039863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4270" y="3454400"/>
            <a:ext cx="3767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Basta – </a:t>
            </a:r>
            <a:r>
              <a:rPr lang="pt-BR" b="1" dirty="0" smtClean="0">
                <a:solidFill>
                  <a:srgbClr val="FF0000"/>
                </a:solidFill>
              </a:rPr>
              <a:t>já chega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Quello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isso, aquilo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Come –</a:t>
            </a:r>
            <a:r>
              <a:rPr lang="pt-BR" b="1" dirty="0" smtClean="0">
                <a:solidFill>
                  <a:srgbClr val="FF0000"/>
                </a:solidFill>
              </a:rPr>
              <a:t> como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Puoi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você pode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/>
          <a:srcRect b="3304"/>
          <a:stretch/>
        </p:blipFill>
        <p:spPr>
          <a:xfrm>
            <a:off x="1842573" y="919459"/>
            <a:ext cx="4510768" cy="49918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998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60581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97516" y="3412624"/>
            <a:ext cx="3654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Legge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0070C0"/>
                </a:solidFill>
              </a:rPr>
              <a:t>lei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Raggiungere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0070C0"/>
                </a:solidFill>
              </a:rPr>
              <a:t>alcançar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Anche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também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Solo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sozinho, só 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Volta – </a:t>
            </a:r>
            <a:r>
              <a:rPr lang="pt-BR" b="1" dirty="0" smtClean="0">
                <a:solidFill>
                  <a:srgbClr val="0070C0"/>
                </a:solidFill>
              </a:rPr>
              <a:t>vez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Diritto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Direito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Mantenere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manter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Mantenimento</a:t>
            </a:r>
            <a:r>
              <a:rPr lang="pt-BR" b="1" dirty="0" smtClean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rgbClr val="FF0000"/>
                </a:solidFill>
              </a:rPr>
              <a:t>manutenção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Perdere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Perde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Per -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para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336415" y="2281689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3655" y="5781471"/>
            <a:ext cx="986949" cy="98694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/>
          <a:srcRect b="3126"/>
          <a:stretch/>
        </p:blipFill>
        <p:spPr>
          <a:xfrm>
            <a:off x="1736467" y="924685"/>
            <a:ext cx="4692074" cy="4986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658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8" y="162069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1997" y="5819941"/>
            <a:ext cx="1006877" cy="1006877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416897" y="3454400"/>
            <a:ext cx="36919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Anche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0070C0"/>
                </a:solidFill>
              </a:rPr>
              <a:t>também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Dopo -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depois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Poco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pequeno</a:t>
            </a:r>
            <a:r>
              <a:rPr lang="pt-BR" b="1" dirty="0" smtClean="0">
                <a:solidFill>
                  <a:srgbClr val="FF0000"/>
                </a:solidFill>
              </a:rPr>
              <a:t>, </a:t>
            </a:r>
            <a:r>
              <a:rPr lang="pt-BR" b="1" dirty="0" smtClean="0">
                <a:solidFill>
                  <a:srgbClr val="0070C0"/>
                </a:solidFill>
              </a:rPr>
              <a:t>pouco tempo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Restare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permanecer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Resto:</a:t>
            </a:r>
            <a:r>
              <a:rPr lang="pt-BR" b="1" dirty="0" smtClean="0">
                <a:solidFill>
                  <a:srgbClr val="FF0000"/>
                </a:solidFill>
              </a:rPr>
              <a:t> eu fico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Senza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0070C0"/>
                </a:solidFill>
              </a:rPr>
              <a:t>sem</a:t>
            </a:r>
            <a:r>
              <a:rPr lang="pt-BR" b="1" dirty="0" smtClean="0">
                <a:solidFill>
                  <a:srgbClr val="FF0000"/>
                </a:solidFill>
              </a:rPr>
              <a:t>, </a:t>
            </a:r>
            <a:r>
              <a:rPr lang="pt-BR" b="1" dirty="0" smtClean="0">
                <a:solidFill>
                  <a:srgbClr val="0070C0"/>
                </a:solidFill>
              </a:rPr>
              <a:t>sem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nenhum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Lavorare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0070C0"/>
                </a:solidFill>
              </a:rPr>
              <a:t> trabalhar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Lavori</a:t>
            </a:r>
            <a:r>
              <a:rPr lang="pt-BR" b="1" dirty="0" smtClean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rgbClr val="FF0000"/>
                </a:solidFill>
              </a:rPr>
              <a:t>você trabalhar, trabalha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Solo</a:t>
            </a:r>
            <a:r>
              <a:rPr lang="pt-BR" b="1" dirty="0" smtClean="0">
                <a:solidFill>
                  <a:srgbClr val="FF0000"/>
                </a:solidFill>
              </a:rPr>
              <a:t> – </a:t>
            </a:r>
            <a:r>
              <a:rPr lang="pt-BR" b="1" dirty="0" smtClean="0">
                <a:solidFill>
                  <a:srgbClr val="0070C0"/>
                </a:solidFill>
              </a:rPr>
              <a:t>só, somente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/>
          <a:srcRect b="4460"/>
          <a:stretch/>
        </p:blipFill>
        <p:spPr>
          <a:xfrm>
            <a:off x="1911771" y="950207"/>
            <a:ext cx="4295065" cy="49610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75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26892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416897" y="3454400"/>
            <a:ext cx="3147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Legge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lei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Assurda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absurda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Forse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talves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3151" y="5709737"/>
            <a:ext cx="1009597" cy="1009597"/>
          </a:xfrm>
          <a:prstGeom prst="rect">
            <a:avLst/>
          </a:prstGeom>
        </p:spPr>
      </p:pic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36415" y="23179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/>
          <a:srcRect b="3218"/>
          <a:stretch/>
        </p:blipFill>
        <p:spPr>
          <a:xfrm>
            <a:off x="1862922" y="960894"/>
            <a:ext cx="4470069" cy="4941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4978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71af3243-3dd4-4a8d-8c0d-dd76da1f02a5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274</Words>
  <Application>Microsoft Office PowerPoint</Application>
  <PresentationFormat>Widescreen</PresentationFormat>
  <Paragraphs>86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Jokerman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2026-01-26T19:14:03Z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