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5"/>
  </p:notesMasterIdLst>
  <p:handoutMasterIdLst>
    <p:handoutMasterId r:id="rId16"/>
  </p:handoutMasterIdLst>
  <p:sldIdLst>
    <p:sldId id="269" r:id="rId5"/>
    <p:sldId id="27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72" r:id="rId14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20" autoAdjust="0"/>
  </p:normalViewPr>
  <p:slideViewPr>
    <p:cSldViewPr snapToGrid="0">
      <p:cViewPr varScale="1">
        <p:scale>
          <a:sx n="104" d="100"/>
          <a:sy n="104" d="100"/>
        </p:scale>
        <p:origin x="7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2655A18A-2669-4B41-A0C0-4FB4360FB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7465F5C7-299E-4766-9F1C-AD6D4FE4E2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CC12-51D3-42DB-ABE1-3400134284C1}" type="datetime1">
              <a:rPr lang="pt-BR" smtClean="0"/>
              <a:t>26/01/2026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2DFBA05-B615-4185-852C-1211D21E6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D049A664-6BD9-4FF0-8350-4A2687E9D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A37-3873-47E3-8C95-29D2993CE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9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A472-2973-4176-8DF1-BAF9BE07EE85}" type="datetime1">
              <a:rPr lang="pt-BR" smtClean="0"/>
              <a:pPr/>
              <a:t>26/01/2026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1DC4E-A6C2-41F2-AAA0-F6053844181F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7162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49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470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03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59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05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013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5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2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281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07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85FBE38-6738-4551-ABDE-E3A7FEA0C360}" type="datetime1">
              <a:rPr lang="pt-BR" noProof="0" smtClean="0"/>
              <a:t>26/01/2026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1518FAC-C69C-48F4-A0F8-E0B18772913E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CE9F0D0-D16F-4D4E-90A5-29378870454B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758C8-EC1E-4C6A-8357-0B31C03616B0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A0D08BE6-6817-4E7B-AC59-A617DC120A77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624E52-4895-4053-94A4-BD361245B011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125C777-EA25-42E3-81C2-15B082EDC5E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2B5B511-55E3-4F40-88F3-C8DB4A4CA53D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391BB0C-3F9A-4A8A-99CF-7FD476462C5A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tâ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C1FE978-4DCF-4526-8400-2BB4D678A3A2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â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6554CCF-1CD1-4305-8C22-9CCB81BEA84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DD87D8FA-5895-4254-9AB1-B1AD26FDC7D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21344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3152" y="5794180"/>
            <a:ext cx="974512" cy="974512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416897" y="3454400"/>
            <a:ext cx="3680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Scusi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me desculpe, por favor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Andare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ir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Bagno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banheiro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Solo - </a:t>
            </a:r>
            <a:r>
              <a:rPr lang="pt-BR" b="1" dirty="0" smtClean="0">
                <a:solidFill>
                  <a:srgbClr val="FF0000"/>
                </a:solidFill>
              </a:rPr>
              <a:t> só, somente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Per – </a:t>
            </a:r>
            <a:r>
              <a:rPr lang="pt-BR" b="1" dirty="0" smtClean="0">
                <a:solidFill>
                  <a:srgbClr val="FF0000"/>
                </a:solidFill>
              </a:rPr>
              <a:t>para, por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Serve </a:t>
            </a:r>
            <a:r>
              <a:rPr lang="pt-BR" b="1" dirty="0" smtClean="0">
                <a:solidFill>
                  <a:srgbClr val="FF0000"/>
                </a:solidFill>
              </a:rPr>
              <a:t>– necessário, precisa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Consumazione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consumo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4404"/>
          <a:stretch/>
        </p:blipFill>
        <p:spPr>
          <a:xfrm>
            <a:off x="1885438" y="960895"/>
            <a:ext cx="4425037" cy="4978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CaixaDeTexto 17"/>
          <p:cNvSpPr txBox="1"/>
          <p:nvPr/>
        </p:nvSpPr>
        <p:spPr>
          <a:xfrm>
            <a:off x="622901" y="6377824"/>
            <a:ext cx="366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Andare</a:t>
            </a:r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 in </a:t>
            </a:r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Bagno</a:t>
            </a:r>
            <a:endParaRPr lang="pt-BR" sz="2000" b="1" dirty="0">
              <a:solidFill>
                <a:srgbClr val="00B050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5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60074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Davvero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Verdade, de verdade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Misurare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medir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Misura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medida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Che –</a:t>
            </a:r>
            <a:r>
              <a:rPr lang="pt-BR" b="1" dirty="0" smtClean="0">
                <a:solidFill>
                  <a:srgbClr val="FF0000"/>
                </a:solidFill>
              </a:rPr>
              <a:t> que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Chiamare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chamar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Astreintes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fr. “</a:t>
            </a:r>
            <a:r>
              <a:rPr lang="pt-BR" b="1" dirty="0" err="1" smtClean="0">
                <a:solidFill>
                  <a:srgbClr val="FF0000"/>
                </a:solidFill>
              </a:rPr>
              <a:t>astraint</a:t>
            </a:r>
            <a:r>
              <a:rPr lang="pt-BR" b="1" dirty="0" smtClean="0">
                <a:solidFill>
                  <a:srgbClr val="FF0000"/>
                </a:solidFill>
              </a:rPr>
              <a:t>”</a:t>
            </a:r>
          </a:p>
          <a:p>
            <a:endParaRPr lang="pt-BR" b="1" dirty="0" smtClean="0">
              <a:solidFill>
                <a:schemeClr val="bg1"/>
              </a:solidFill>
            </a:endParaRPr>
          </a:p>
          <a:p>
            <a:pPr algn="just"/>
            <a:r>
              <a:rPr lang="it-IT" sz="1400" dirty="0">
                <a:solidFill>
                  <a:schemeClr val="bg1"/>
                </a:solidFill>
              </a:rPr>
              <a:t>Un </a:t>
            </a:r>
            <a:r>
              <a:rPr lang="it-IT" sz="1400" b="1" dirty="0">
                <a:solidFill>
                  <a:schemeClr val="bg1"/>
                </a:solidFill>
              </a:rPr>
              <a:t>caffè ristretto </a:t>
            </a:r>
            <a:r>
              <a:rPr lang="it-IT" sz="1400" dirty="0">
                <a:solidFill>
                  <a:schemeClr val="bg1"/>
                </a:solidFill>
              </a:rPr>
              <a:t>è un </a:t>
            </a:r>
            <a:r>
              <a:rPr lang="it-IT" sz="1400" dirty="0" smtClean="0">
                <a:solidFill>
                  <a:schemeClr val="bg1"/>
                </a:solidFill>
              </a:rPr>
              <a:t>espresso molto corto</a:t>
            </a:r>
            <a:r>
              <a:rPr lang="it-IT" sz="1400" dirty="0">
                <a:solidFill>
                  <a:schemeClr val="bg1"/>
                </a:solidFill>
              </a:rPr>
              <a:t> e concentrato, ottenuto usando la stessa quantità di caffè ma meno acqua (circa 15-20 ml) e un tempo di estrazione più breve (circa 15-20 </a:t>
            </a:r>
            <a:r>
              <a:rPr lang="it-IT" sz="1400">
                <a:solidFill>
                  <a:schemeClr val="bg1"/>
                </a:solidFill>
              </a:rPr>
              <a:t>secondi</a:t>
            </a:r>
            <a:r>
              <a:rPr lang="it-IT" sz="1400" smtClean="0">
                <a:solidFill>
                  <a:schemeClr val="bg1"/>
                </a:solidFill>
              </a:rPr>
              <a:t>).</a:t>
            </a:r>
            <a:endParaRPr lang="pt-BR" sz="1400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b="4064"/>
          <a:stretch/>
        </p:blipFill>
        <p:spPr>
          <a:xfrm>
            <a:off x="1817610" y="960895"/>
            <a:ext cx="4560694" cy="49596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7408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16268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416897" y="3454400"/>
            <a:ext cx="36550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Ma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mas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Questo</a:t>
            </a:r>
            <a:r>
              <a:rPr lang="pt-BR" b="1" dirty="0" smtClean="0">
                <a:solidFill>
                  <a:schemeClr val="bg1"/>
                </a:solidFill>
              </a:rPr>
              <a:t> - </a:t>
            </a:r>
            <a:r>
              <a:rPr lang="pt-BR" b="1" dirty="0" smtClean="0">
                <a:solidFill>
                  <a:srgbClr val="FF0000"/>
                </a:solidFill>
              </a:rPr>
              <a:t>Este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Luogo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lugar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Che – </a:t>
            </a:r>
            <a:r>
              <a:rPr lang="pt-BR" b="1" dirty="0" smtClean="0">
                <a:solidFill>
                  <a:srgbClr val="FF0000"/>
                </a:solidFill>
              </a:rPr>
              <a:t>que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Legge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manter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Avere</a:t>
            </a:r>
            <a:r>
              <a:rPr lang="pt-BR" b="1" dirty="0" smtClean="0">
                <a:solidFill>
                  <a:schemeClr val="bg1"/>
                </a:solidFill>
              </a:rPr>
              <a:t> - </a:t>
            </a:r>
            <a:r>
              <a:rPr lang="pt-BR" b="1" dirty="0" smtClean="0">
                <a:solidFill>
                  <a:srgbClr val="FF0000"/>
                </a:solidFill>
              </a:rPr>
              <a:t> Ter, ser, estar ...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Servizi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Serviços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Sbaglio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erro 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Sbagliato</a:t>
            </a:r>
            <a:r>
              <a:rPr lang="pt-BR" b="1" dirty="0" smtClean="0">
                <a:solidFill>
                  <a:schemeClr val="bg1"/>
                </a:solidFill>
              </a:rPr>
              <a:t>:</a:t>
            </a:r>
            <a:r>
              <a:rPr lang="pt-BR" b="1" dirty="0" smtClean="0">
                <a:solidFill>
                  <a:srgbClr val="FF0000"/>
                </a:solidFill>
              </a:rPr>
              <a:t> errado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3151" y="5805653"/>
            <a:ext cx="959675" cy="959675"/>
          </a:xfrm>
          <a:prstGeom prst="rect">
            <a:avLst/>
          </a:prstGeom>
        </p:spPr>
      </p:pic>
      <p:sp>
        <p:nvSpPr>
          <p:cNvPr id="22" name="CaixaDeTexto 17"/>
          <p:cNvSpPr txBox="1"/>
          <p:nvPr/>
        </p:nvSpPr>
        <p:spPr>
          <a:xfrm>
            <a:off x="622901" y="6377824"/>
            <a:ext cx="366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Il </a:t>
            </a:r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Figlio</a:t>
            </a:r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 Adolescente</a:t>
            </a:r>
            <a:endParaRPr lang="pt-BR" sz="2000" b="1" dirty="0">
              <a:solidFill>
                <a:srgbClr val="00B050"/>
              </a:solidFill>
              <a:latin typeface="Jokerman" panose="04090605060D06020702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3988"/>
          <a:stretch/>
        </p:blipFill>
        <p:spPr>
          <a:xfrm>
            <a:off x="1876610" y="909508"/>
            <a:ext cx="4442693" cy="5038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527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3049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416897" y="234266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Seta para a esquerda e para a direita 4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195914" y="3454400"/>
            <a:ext cx="3885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Luogo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lugar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Solo –</a:t>
            </a:r>
            <a:r>
              <a:rPr lang="pt-BR" b="1" dirty="0" smtClean="0">
                <a:solidFill>
                  <a:srgbClr val="FF0000"/>
                </a:solidFill>
              </a:rPr>
              <a:t> somente 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Si – </a:t>
            </a:r>
            <a:r>
              <a:rPr lang="pt-BR" b="1" dirty="0" smtClean="0">
                <a:solidFill>
                  <a:srgbClr val="FF0000"/>
                </a:solidFill>
              </a:rPr>
              <a:t>Sim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Solo –</a:t>
            </a:r>
            <a:r>
              <a:rPr lang="pt-BR" b="1" dirty="0" smtClean="0">
                <a:solidFill>
                  <a:srgbClr val="FF0000"/>
                </a:solidFill>
              </a:rPr>
              <a:t> só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Rispettare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respeitar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Rispettando</a:t>
            </a:r>
            <a:r>
              <a:rPr lang="pt-BR" b="1" dirty="0" smtClean="0">
                <a:solidFill>
                  <a:schemeClr val="bg1"/>
                </a:solidFill>
              </a:rPr>
              <a:t>:</a:t>
            </a:r>
            <a:r>
              <a:rPr lang="pt-BR" b="1" dirty="0" smtClean="0">
                <a:solidFill>
                  <a:srgbClr val="FF0000"/>
                </a:solidFill>
              </a:rPr>
              <a:t> respeitando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0468" y="5759701"/>
            <a:ext cx="960695" cy="96069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2093"/>
          <a:stretch/>
        </p:blipFill>
        <p:spPr>
          <a:xfrm>
            <a:off x="1825811" y="939956"/>
            <a:ext cx="4544292" cy="4978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887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21344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239488" y="2017687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658705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02804" y="2832615"/>
            <a:ext cx="37491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Quindi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portanto, desta forma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Senza</a:t>
            </a:r>
            <a:r>
              <a:rPr lang="pt-BR" b="1" dirty="0" smtClean="0">
                <a:solidFill>
                  <a:schemeClr val="bg1"/>
                </a:solidFill>
              </a:rPr>
              <a:t>:</a:t>
            </a:r>
            <a:r>
              <a:rPr lang="pt-BR" b="1" dirty="0" smtClean="0">
                <a:solidFill>
                  <a:srgbClr val="FF0000"/>
                </a:solidFill>
              </a:rPr>
              <a:t> sem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Consumare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consumir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Niente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 nada, sem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Fare -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fazer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Dovere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Dever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Adesso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Agora</a:t>
            </a:r>
          </a:p>
          <a:p>
            <a:pPr marL="895350" indent="-895350"/>
            <a:r>
              <a:rPr lang="pt-BR" b="1" dirty="0" err="1" smtClean="0">
                <a:solidFill>
                  <a:schemeClr val="bg1"/>
                </a:solidFill>
              </a:rPr>
              <a:t>Addosso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em cima, comigo</a:t>
            </a:r>
          </a:p>
          <a:p>
            <a:pPr marL="895350" indent="-895350"/>
            <a:r>
              <a:rPr lang="pt-BR" b="1" dirty="0" smtClean="0">
                <a:solidFill>
                  <a:schemeClr val="bg1"/>
                </a:solidFill>
              </a:rPr>
              <a:t>Me </a:t>
            </a:r>
            <a:r>
              <a:rPr lang="pt-BR" b="1" dirty="0" err="1" smtClean="0">
                <a:solidFill>
                  <a:schemeClr val="bg1"/>
                </a:solidFill>
              </a:rPr>
              <a:t>la</a:t>
            </a:r>
            <a:r>
              <a:rPr lang="pt-BR" b="1" dirty="0" smtClean="0">
                <a:solidFill>
                  <a:schemeClr val="bg1"/>
                </a:solidFill>
              </a:rPr>
              <a:t> devo fare </a:t>
            </a:r>
            <a:r>
              <a:rPr lang="pt-BR" b="1" dirty="0" err="1" smtClean="0">
                <a:solidFill>
                  <a:schemeClr val="bg1"/>
                </a:solidFill>
              </a:rPr>
              <a:t>addosso</a:t>
            </a:r>
            <a:r>
              <a:rPr lang="pt-BR" b="1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</a:rPr>
              <a:t>Preciso “cagar”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rgbClr val="00B050"/>
                </a:solidFill>
              </a:rPr>
              <a:t>Ho </a:t>
            </a:r>
            <a:r>
              <a:rPr lang="pt-BR" b="1" dirty="0" err="1" smtClean="0">
                <a:solidFill>
                  <a:srgbClr val="00B050"/>
                </a:solidFill>
              </a:rPr>
              <a:t>bisogno</a:t>
            </a:r>
            <a:r>
              <a:rPr lang="pt-BR" b="1" dirty="0" smtClean="0">
                <a:solidFill>
                  <a:srgbClr val="00B050"/>
                </a:solidFill>
              </a:rPr>
              <a:t> </a:t>
            </a:r>
            <a:r>
              <a:rPr lang="pt-BR" b="1" dirty="0" err="1" smtClean="0">
                <a:solidFill>
                  <a:srgbClr val="00B050"/>
                </a:solidFill>
              </a:rPr>
              <a:t>di</a:t>
            </a:r>
            <a:r>
              <a:rPr lang="pt-BR" b="1" dirty="0" smtClean="0">
                <a:solidFill>
                  <a:srgbClr val="00B050"/>
                </a:solidFill>
              </a:rPr>
              <a:t> </a:t>
            </a:r>
            <a:r>
              <a:rPr lang="pt-BR" b="1" dirty="0" err="1" smtClean="0">
                <a:solidFill>
                  <a:srgbClr val="00B050"/>
                </a:solidFill>
              </a:rPr>
              <a:t>andare</a:t>
            </a:r>
            <a:r>
              <a:rPr lang="pt-BR" b="1" dirty="0" smtClean="0">
                <a:solidFill>
                  <a:srgbClr val="00B050"/>
                </a:solidFill>
              </a:rPr>
              <a:t> in </a:t>
            </a:r>
            <a:r>
              <a:rPr lang="pt-BR" b="1" dirty="0" err="1" smtClean="0">
                <a:solidFill>
                  <a:srgbClr val="00B050"/>
                </a:solidFill>
              </a:rPr>
              <a:t>bagno</a:t>
            </a:r>
            <a:endParaRPr lang="pt-BR" b="1" dirty="0" smtClean="0">
              <a:solidFill>
                <a:srgbClr val="00B050"/>
              </a:solidFill>
            </a:endParaRP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rgbClr val="00B050"/>
                </a:solidFill>
              </a:rPr>
              <a:t>Devo </a:t>
            </a:r>
            <a:r>
              <a:rPr lang="pt-BR" b="1" dirty="0" err="1" smtClean="0">
                <a:solidFill>
                  <a:srgbClr val="00B050"/>
                </a:solidFill>
              </a:rPr>
              <a:t>andare</a:t>
            </a:r>
            <a:r>
              <a:rPr lang="pt-BR" b="1" dirty="0" smtClean="0">
                <a:solidFill>
                  <a:srgbClr val="00B050"/>
                </a:solidFill>
              </a:rPr>
              <a:t> in banho</a:t>
            </a:r>
          </a:p>
          <a:p>
            <a:pPr marL="342900" indent="-342900">
              <a:buAutoNum type="arabicPeriod"/>
            </a:pPr>
            <a:r>
              <a:rPr lang="pt-BR" b="1" dirty="0" err="1" smtClean="0">
                <a:solidFill>
                  <a:srgbClr val="00B050"/>
                </a:solidFill>
              </a:rPr>
              <a:t>Vorrei</a:t>
            </a:r>
            <a:r>
              <a:rPr lang="pt-BR" b="1" dirty="0" smtClean="0">
                <a:solidFill>
                  <a:srgbClr val="00B050"/>
                </a:solidFill>
              </a:rPr>
              <a:t> </a:t>
            </a:r>
            <a:r>
              <a:rPr lang="pt-BR" b="1" dirty="0" err="1" smtClean="0">
                <a:solidFill>
                  <a:srgbClr val="00B050"/>
                </a:solidFill>
              </a:rPr>
              <a:t>andare</a:t>
            </a:r>
            <a:r>
              <a:rPr lang="pt-BR" b="1" dirty="0" smtClean="0">
                <a:solidFill>
                  <a:srgbClr val="00B050"/>
                </a:solidFill>
              </a:rPr>
              <a:t> in </a:t>
            </a:r>
            <a:r>
              <a:rPr lang="pt-BR" b="1" dirty="0" err="1" smtClean="0">
                <a:solidFill>
                  <a:srgbClr val="00B050"/>
                </a:solidFill>
              </a:rPr>
              <a:t>bagno</a:t>
            </a:r>
            <a:endParaRPr lang="pt-BR" b="1" dirty="0" smtClean="0">
              <a:solidFill>
                <a:srgbClr val="00B050"/>
              </a:solidFill>
            </a:endParaRPr>
          </a:p>
          <a:p>
            <a:pPr marL="895350" indent="-895350">
              <a:buFont typeface="Arial" panose="020B0604020202020204" pitchFamily="34" charset="0"/>
              <a:buChar char="•"/>
            </a:pPr>
            <a:endParaRPr lang="pt-BR" b="1" dirty="0" smtClean="0">
              <a:solidFill>
                <a:srgbClr val="0070C0"/>
              </a:solidFill>
            </a:endParaRPr>
          </a:p>
          <a:p>
            <a:pPr marL="895350" indent="-895350">
              <a:buFont typeface="Arial" panose="020B0604020202020204" pitchFamily="34" charset="0"/>
              <a:buChar char="•"/>
            </a:pPr>
            <a:endParaRPr lang="pt-BR" b="1" dirty="0" smtClean="0">
              <a:solidFill>
                <a:srgbClr val="0070C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7822" y="6214536"/>
            <a:ext cx="622796" cy="62279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3846"/>
          <a:stretch/>
        </p:blipFill>
        <p:spPr>
          <a:xfrm>
            <a:off x="1896290" y="960895"/>
            <a:ext cx="4384230" cy="49319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6707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1039032" y="13445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9416" y="5736393"/>
            <a:ext cx="1014656" cy="101465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36415" y="3473177"/>
            <a:ext cx="37676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Esatto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exatamente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Né –</a:t>
            </a:r>
            <a:r>
              <a:rPr lang="pt-BR" b="1" dirty="0" smtClean="0">
                <a:solidFill>
                  <a:srgbClr val="FF0000"/>
                </a:solidFill>
              </a:rPr>
              <a:t> nem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Sedere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sentar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Sedersi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sentar-se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Siedeti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sente-se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Costare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custar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Sostengo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cubro, sustento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b="3467"/>
          <a:stretch/>
        </p:blipFill>
        <p:spPr>
          <a:xfrm>
            <a:off x="1906600" y="960895"/>
            <a:ext cx="4382713" cy="4919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998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71305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97516" y="3412624"/>
            <a:ext cx="3654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Potere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poder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Potete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você pode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Vero 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verdade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Salvo –</a:t>
            </a:r>
            <a:r>
              <a:rPr lang="pt-BR" b="1" dirty="0" smtClean="0">
                <a:solidFill>
                  <a:srgbClr val="FF0000"/>
                </a:solidFill>
              </a:rPr>
              <a:t> exceto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Vi sia –</a:t>
            </a:r>
            <a:r>
              <a:rPr lang="pt-BR" b="1" dirty="0" smtClean="0">
                <a:solidFill>
                  <a:srgbClr val="FF0000"/>
                </a:solidFill>
              </a:rPr>
              <a:t> haja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Vi –</a:t>
            </a:r>
            <a:r>
              <a:rPr lang="pt-BR" b="1" dirty="0" smtClean="0">
                <a:solidFill>
                  <a:srgbClr val="FF0000"/>
                </a:solidFill>
              </a:rPr>
              <a:t> você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Sia –</a:t>
            </a:r>
            <a:r>
              <a:rPr lang="pt-BR" b="1" dirty="0" smtClean="0">
                <a:solidFill>
                  <a:srgbClr val="FF0000"/>
                </a:solidFill>
              </a:rPr>
              <a:t> é, ser ...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336415" y="2281689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3151" y="5860278"/>
            <a:ext cx="986949" cy="98694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b="4196"/>
          <a:stretch/>
        </p:blipFill>
        <p:spPr>
          <a:xfrm>
            <a:off x="1889609" y="931769"/>
            <a:ext cx="4416695" cy="49617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8658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30565" y="171110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1997" y="5711097"/>
            <a:ext cx="1006877" cy="1006877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416897" y="3454400"/>
            <a:ext cx="369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Consumare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0070C0"/>
                </a:solidFill>
              </a:rPr>
              <a:t>consumir, gastar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Lo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0070C0"/>
                </a:solidFill>
              </a:rPr>
              <a:t>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Lo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0070C0"/>
                </a:solidFill>
              </a:rPr>
              <a:t>é isso mesmo, é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b="3951"/>
          <a:stretch/>
        </p:blipFill>
        <p:spPr>
          <a:xfrm>
            <a:off x="1861571" y="963047"/>
            <a:ext cx="4472771" cy="49319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75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12093" y="108719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416897" y="3404464"/>
            <a:ext cx="3535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Allora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então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Dovere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dever, obrigação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Lasciare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deixar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Lasciarti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deixar você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Casi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casos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Come – </a:t>
            </a:r>
            <a:r>
              <a:rPr lang="pt-BR" b="1" dirty="0" smtClean="0">
                <a:solidFill>
                  <a:srgbClr val="FF0000"/>
                </a:solidFill>
              </a:rPr>
              <a:t>como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Ubriachezza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embriaguez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O –</a:t>
            </a:r>
            <a:r>
              <a:rPr lang="pt-BR" b="1" dirty="0" smtClean="0">
                <a:solidFill>
                  <a:srgbClr val="FF0000"/>
                </a:solidFill>
              </a:rPr>
              <a:t> ou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Oppure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ou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Disturbo –</a:t>
            </a:r>
            <a:r>
              <a:rPr lang="pt-BR" b="1" dirty="0" smtClean="0">
                <a:solidFill>
                  <a:srgbClr val="FF0000"/>
                </a:solidFill>
              </a:rPr>
              <a:t> distúrbio, bagunça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9303" y="6266786"/>
            <a:ext cx="470333" cy="470333"/>
          </a:xfrm>
          <a:prstGeom prst="rect">
            <a:avLst/>
          </a:prstGeom>
        </p:spPr>
      </p:pic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36415" y="231795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b="3587"/>
          <a:stretch/>
        </p:blipFill>
        <p:spPr>
          <a:xfrm>
            <a:off x="1934454" y="946280"/>
            <a:ext cx="4316397" cy="49654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497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71110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Bene – </a:t>
            </a:r>
            <a:r>
              <a:rPr lang="pt-BR" sz="1700" b="1" dirty="0" smtClean="0">
                <a:solidFill>
                  <a:srgbClr val="FF0000"/>
                </a:solidFill>
              </a:rPr>
              <a:t>Bem, está bem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Allora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então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Prendere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pegar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Prendo –</a:t>
            </a:r>
            <a:r>
              <a:rPr lang="pt-BR" b="1" dirty="0" smtClean="0">
                <a:solidFill>
                  <a:srgbClr val="FF0000"/>
                </a:solidFill>
              </a:rPr>
              <a:t> pego, tomar um ...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Ma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mas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Ma</a:t>
            </a:r>
            <a:r>
              <a:rPr lang="pt-BR" b="1" dirty="0" smtClean="0">
                <a:solidFill>
                  <a:schemeClr val="bg1"/>
                </a:solidFill>
              </a:rPr>
              <a:t> falo – </a:t>
            </a:r>
            <a:r>
              <a:rPr lang="pt-BR" b="1" dirty="0" smtClean="0">
                <a:solidFill>
                  <a:srgbClr val="FF0000"/>
                </a:solidFill>
              </a:rPr>
              <a:t>mas faça ...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Ristretto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- estreito</a:t>
            </a:r>
          </a:p>
          <a:p>
            <a:endParaRPr lang="pt-BR" b="1" dirty="0" smtClean="0">
              <a:solidFill>
                <a:srgbClr val="FF0000"/>
              </a:solidFill>
            </a:endParaRPr>
          </a:p>
          <a:p>
            <a:pPr algn="ctr"/>
            <a:endParaRPr lang="it-IT" sz="1400" b="1" dirty="0" smtClean="0">
              <a:solidFill>
                <a:schemeClr val="bg1"/>
              </a:solidFill>
            </a:endParaRPr>
          </a:p>
          <a:p>
            <a:pPr algn="just"/>
            <a:endParaRPr lang="pt-BR" sz="1400" b="1" dirty="0" smtClean="0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9100" y="5975928"/>
            <a:ext cx="802460" cy="80246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3666"/>
          <a:stretch/>
        </p:blipFill>
        <p:spPr>
          <a:xfrm>
            <a:off x="1907039" y="954267"/>
            <a:ext cx="4381836" cy="49494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95987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schemas.microsoft.com/office/infopath/2007/PartnerControls"/>
    <ds:schemaRef ds:uri="http://purl.org/dc/elements/1.1/"/>
    <ds:schemaRef ds:uri="71af3243-3dd4-4a8d-8c0d-dd76da1f02a5"/>
    <ds:schemaRef ds:uri="http://schemas.microsoft.com/office/2006/documentManagement/types"/>
    <ds:schemaRef ds:uri="http://purl.org/dc/dcmitype/"/>
    <ds:schemaRef ds:uri="16c05727-aa75-4e4a-9b5f-8a80a1165891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 jardim</Template>
  <TotalTime>0</TotalTime>
  <Words>397</Words>
  <Application>Microsoft Office PowerPoint</Application>
  <PresentationFormat>Widescreen</PresentationFormat>
  <Paragraphs>120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Jokerman</vt:lpstr>
      <vt:lpstr>Sabão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2025-10-14T12:30:49Z</dcterms:created>
  <dcterms:modified xsi:type="dcterms:W3CDTF">2026-01-26T19:22:22Z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