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autoCompressPictures="0">
  <p:sldMasterIdLst>
    <p:sldMasterId id="2147483648" r:id="rId4"/>
  </p:sldMasterIdLst>
  <p:notesMasterIdLst>
    <p:notesMasterId r:id="rId19"/>
  </p:notesMasterIdLst>
  <p:handoutMasterIdLst>
    <p:handoutMasterId r:id="rId20"/>
  </p:handoutMasterIdLst>
  <p:sldIdLst>
    <p:sldId id="270" r:id="rId5"/>
    <p:sldId id="271" r:id="rId6"/>
    <p:sldId id="272" r:id="rId7"/>
    <p:sldId id="273" r:id="rId8"/>
    <p:sldId id="274" r:id="rId9"/>
    <p:sldId id="275" r:id="rId10"/>
    <p:sldId id="280" r:id="rId11"/>
    <p:sldId id="279" r:id="rId12"/>
    <p:sldId id="281" r:id="rId13"/>
    <p:sldId id="283" r:id="rId14"/>
    <p:sldId id="284" r:id="rId15"/>
    <p:sldId id="285" r:id="rId16"/>
    <p:sldId id="286" r:id="rId17"/>
    <p:sldId id="287" r:id="rId18"/>
  </p:sldIdLst>
  <p:sldSz cx="12192000" cy="6858000"/>
  <p:notesSz cx="6858000" cy="9144000"/>
  <p:defaultTextStyle>
    <a:defPPr rtl="0">
      <a:defRPr lang="pt-BR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004" autoAdjust="0"/>
    <p:restoredTop sz="96149" autoAdjust="0"/>
  </p:normalViewPr>
  <p:slideViewPr>
    <p:cSldViewPr snapToGrid="0">
      <p:cViewPr varScale="1">
        <p:scale>
          <a:sx n="106" d="100"/>
          <a:sy n="106" d="100"/>
        </p:scale>
        <p:origin x="594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77" d="100"/>
          <a:sy n="77" d="100"/>
        </p:scale>
        <p:origin x="3936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customXml" Target="../customXml/item3.xml"/><Relationship Id="rId21" Type="http://schemas.openxmlformats.org/officeDocument/2006/relationships/presProps" Target="pres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handoutMaster" Target="handoutMasters/handout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>
            <a:extLst>
              <a:ext uri="{FF2B5EF4-FFF2-40B4-BE49-F238E27FC236}">
                <a16:creationId xmlns:a16="http://schemas.microsoft.com/office/drawing/2014/main" xmlns="" id="{647F2388-33D0-4259-BCCC-BFA68819C673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xmlns="" id="{E8F5721D-C0E6-4BC1-B8BB-877F49D3EEB5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FE21F1E-34BC-448C-9BED-DF5C207B9FF6}" type="datetime1">
              <a:rPr lang="pt-BR" smtClean="0"/>
              <a:t>21/09/2026</a:t>
            </a:fld>
            <a:endParaRPr lang="pt-BR" dirty="0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xmlns="" id="{78A9C7BA-66DC-4766-9EE0-5F97D32F57EF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xmlns="" id="{6E17CDEE-B515-4EE8-9E61-474606B407B5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65E219D-85CB-425F-BB6B-CC461AF324D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2182090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 noProof="0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F6B022E-7ADE-4CCA-9DDC-4356487A4EA8}" type="datetime1">
              <a:rPr lang="pt-BR" smtClean="0"/>
              <a:pPr/>
              <a:t>21/09/2026</a:t>
            </a:fld>
            <a:endParaRPr lang="pt-BR" dirty="0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 noProof="0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 noProof="0" dirty="0"/>
              <a:t>Editar estilos de texto Mestre</a:t>
            </a:r>
          </a:p>
          <a:p>
            <a:pPr lvl="1"/>
            <a:r>
              <a:rPr lang="pt-BR" noProof="0" dirty="0"/>
              <a:t>Segundo nível</a:t>
            </a:r>
          </a:p>
          <a:p>
            <a:pPr lvl="2"/>
            <a:r>
              <a:rPr lang="pt-BR" noProof="0" dirty="0"/>
              <a:t>Terceiro nível</a:t>
            </a:r>
          </a:p>
          <a:p>
            <a:pPr lvl="3"/>
            <a:r>
              <a:rPr lang="pt-BR" noProof="0" dirty="0"/>
              <a:t>Quarto nível</a:t>
            </a:r>
          </a:p>
          <a:p>
            <a:pPr lvl="4"/>
            <a:r>
              <a:rPr lang="pt-BR" noProof="0" dirty="0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 noProof="0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2C284C7-42A7-4BF2-887E-44AEDA03A07E}" type="slidenum">
              <a:rPr lang="pt-BR" noProof="0" smtClean="0"/>
              <a:t>‹nº›</a:t>
            </a:fld>
            <a:endParaRPr lang="pt-BR" noProof="0"/>
          </a:p>
        </p:txBody>
      </p:sp>
    </p:spTree>
    <p:extLst>
      <p:ext uri="{BB962C8B-B14F-4D97-AF65-F5344CB8AC3E}">
        <p14:creationId xmlns:p14="http://schemas.microsoft.com/office/powerpoint/2010/main" val="7659059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C284C7-42A7-4BF2-887E-44AEDA03A07E}" type="slidenum">
              <a:rPr lang="pt-BR" smtClean="0"/>
              <a:t>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0455726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C284C7-42A7-4BF2-887E-44AEDA03A07E}" type="slidenum">
              <a:rPr lang="pt-BR" smtClean="0"/>
              <a:t>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6386060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C284C7-42A7-4BF2-887E-44AEDA03A07E}" type="slidenum">
              <a:rPr lang="pt-BR" smtClean="0"/>
              <a:t>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5230735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C284C7-42A7-4BF2-887E-44AEDA03A07E}" type="slidenum">
              <a:rPr lang="pt-BR" smtClean="0"/>
              <a:t>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3196490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C284C7-42A7-4BF2-887E-44AEDA03A07E}" type="slidenum">
              <a:rPr lang="pt-BR" smtClean="0"/>
              <a:t>5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9958125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C284C7-42A7-4BF2-887E-44AEDA03A07E}" type="slidenum">
              <a:rPr lang="pt-BR" smtClean="0"/>
              <a:t>6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7521493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C284C7-42A7-4BF2-887E-44AEDA03A07E}" type="slidenum">
              <a:rPr lang="pt-BR" smtClean="0"/>
              <a:t>7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2203934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C284C7-42A7-4BF2-887E-44AEDA03A07E}" type="slidenum">
              <a:rPr lang="pt-BR" smtClean="0"/>
              <a:t>8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8137621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C284C7-42A7-4BF2-887E-44AEDA03A07E}" type="slidenum">
              <a:rPr lang="pt-BR" smtClean="0"/>
              <a:t>9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6578592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C284C7-42A7-4BF2-887E-44AEDA03A07E}" type="slidenum">
              <a:rPr lang="pt-BR" smtClean="0"/>
              <a:t>10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374944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C284C7-42A7-4BF2-887E-44AEDA03A07E}" type="slidenum">
              <a:rPr lang="pt-BR" smtClean="0"/>
              <a:t>11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8077840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C284C7-42A7-4BF2-887E-44AEDA03A07E}" type="slidenum">
              <a:rPr lang="pt-BR" smtClean="0"/>
              <a:t>12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3042692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C284C7-42A7-4BF2-887E-44AEDA03A07E}" type="slidenum">
              <a:rPr lang="pt-BR" smtClean="0"/>
              <a:t>13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2141276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C284C7-42A7-4BF2-887E-44AEDA03A07E}" type="slidenum">
              <a:rPr lang="pt-BR" smtClean="0"/>
              <a:t>14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29230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ide de título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orma livre 6" title="Círculo-recorte"/>
          <p:cNvSpPr/>
          <p:nvPr/>
        </p:nvSpPr>
        <p:spPr bwMode="auto">
          <a:xfrm>
            <a:off x="3557016" y="630936"/>
            <a:ext cx="5235575" cy="5229225"/>
          </a:xfrm>
          <a:custGeom>
            <a:avLst/>
            <a:gdLst/>
            <a:ahLst/>
            <a:cxnLst/>
            <a:rect l="0" t="0" r="r" b="b"/>
            <a:pathLst>
              <a:path w="3298" h="3294">
                <a:moveTo>
                  <a:pt x="1649" y="0"/>
                </a:moveTo>
                <a:lnTo>
                  <a:pt x="1681" y="3"/>
                </a:lnTo>
                <a:lnTo>
                  <a:pt x="1712" y="11"/>
                </a:lnTo>
                <a:lnTo>
                  <a:pt x="1742" y="23"/>
                </a:lnTo>
                <a:lnTo>
                  <a:pt x="1773" y="38"/>
                </a:lnTo>
                <a:lnTo>
                  <a:pt x="1802" y="55"/>
                </a:lnTo>
                <a:lnTo>
                  <a:pt x="1832" y="73"/>
                </a:lnTo>
                <a:lnTo>
                  <a:pt x="1862" y="89"/>
                </a:lnTo>
                <a:lnTo>
                  <a:pt x="1892" y="105"/>
                </a:lnTo>
                <a:lnTo>
                  <a:pt x="1921" y="117"/>
                </a:lnTo>
                <a:lnTo>
                  <a:pt x="1953" y="125"/>
                </a:lnTo>
                <a:lnTo>
                  <a:pt x="1984" y="129"/>
                </a:lnTo>
                <a:lnTo>
                  <a:pt x="2017" y="129"/>
                </a:lnTo>
                <a:lnTo>
                  <a:pt x="2051" y="127"/>
                </a:lnTo>
                <a:lnTo>
                  <a:pt x="2085" y="123"/>
                </a:lnTo>
                <a:lnTo>
                  <a:pt x="2119" y="118"/>
                </a:lnTo>
                <a:lnTo>
                  <a:pt x="2153" y="114"/>
                </a:lnTo>
                <a:lnTo>
                  <a:pt x="2187" y="111"/>
                </a:lnTo>
                <a:lnTo>
                  <a:pt x="2219" y="112"/>
                </a:lnTo>
                <a:lnTo>
                  <a:pt x="2250" y="116"/>
                </a:lnTo>
                <a:lnTo>
                  <a:pt x="2280" y="125"/>
                </a:lnTo>
                <a:lnTo>
                  <a:pt x="2305" y="138"/>
                </a:lnTo>
                <a:lnTo>
                  <a:pt x="2329" y="155"/>
                </a:lnTo>
                <a:lnTo>
                  <a:pt x="2350" y="175"/>
                </a:lnTo>
                <a:lnTo>
                  <a:pt x="2371" y="198"/>
                </a:lnTo>
                <a:lnTo>
                  <a:pt x="2390" y="222"/>
                </a:lnTo>
                <a:lnTo>
                  <a:pt x="2409" y="247"/>
                </a:lnTo>
                <a:lnTo>
                  <a:pt x="2428" y="272"/>
                </a:lnTo>
                <a:lnTo>
                  <a:pt x="2447" y="296"/>
                </a:lnTo>
                <a:lnTo>
                  <a:pt x="2467" y="319"/>
                </a:lnTo>
                <a:lnTo>
                  <a:pt x="2490" y="339"/>
                </a:lnTo>
                <a:lnTo>
                  <a:pt x="2512" y="357"/>
                </a:lnTo>
                <a:lnTo>
                  <a:pt x="2537" y="371"/>
                </a:lnTo>
                <a:lnTo>
                  <a:pt x="2564" y="383"/>
                </a:lnTo>
                <a:lnTo>
                  <a:pt x="2593" y="393"/>
                </a:lnTo>
                <a:lnTo>
                  <a:pt x="2623" y="402"/>
                </a:lnTo>
                <a:lnTo>
                  <a:pt x="2653" y="410"/>
                </a:lnTo>
                <a:lnTo>
                  <a:pt x="2684" y="418"/>
                </a:lnTo>
                <a:lnTo>
                  <a:pt x="2713" y="427"/>
                </a:lnTo>
                <a:lnTo>
                  <a:pt x="2742" y="437"/>
                </a:lnTo>
                <a:lnTo>
                  <a:pt x="2769" y="449"/>
                </a:lnTo>
                <a:lnTo>
                  <a:pt x="2793" y="464"/>
                </a:lnTo>
                <a:lnTo>
                  <a:pt x="2815" y="482"/>
                </a:lnTo>
                <a:lnTo>
                  <a:pt x="2833" y="504"/>
                </a:lnTo>
                <a:lnTo>
                  <a:pt x="2848" y="528"/>
                </a:lnTo>
                <a:lnTo>
                  <a:pt x="2860" y="555"/>
                </a:lnTo>
                <a:lnTo>
                  <a:pt x="2870" y="584"/>
                </a:lnTo>
                <a:lnTo>
                  <a:pt x="2879" y="613"/>
                </a:lnTo>
                <a:lnTo>
                  <a:pt x="2887" y="644"/>
                </a:lnTo>
                <a:lnTo>
                  <a:pt x="2895" y="674"/>
                </a:lnTo>
                <a:lnTo>
                  <a:pt x="2904" y="704"/>
                </a:lnTo>
                <a:lnTo>
                  <a:pt x="2914" y="733"/>
                </a:lnTo>
                <a:lnTo>
                  <a:pt x="2926" y="760"/>
                </a:lnTo>
                <a:lnTo>
                  <a:pt x="2940" y="785"/>
                </a:lnTo>
                <a:lnTo>
                  <a:pt x="2958" y="807"/>
                </a:lnTo>
                <a:lnTo>
                  <a:pt x="2978" y="830"/>
                </a:lnTo>
                <a:lnTo>
                  <a:pt x="3001" y="850"/>
                </a:lnTo>
                <a:lnTo>
                  <a:pt x="3025" y="869"/>
                </a:lnTo>
                <a:lnTo>
                  <a:pt x="3051" y="888"/>
                </a:lnTo>
                <a:lnTo>
                  <a:pt x="3076" y="907"/>
                </a:lnTo>
                <a:lnTo>
                  <a:pt x="3100" y="926"/>
                </a:lnTo>
                <a:lnTo>
                  <a:pt x="3123" y="947"/>
                </a:lnTo>
                <a:lnTo>
                  <a:pt x="3143" y="968"/>
                </a:lnTo>
                <a:lnTo>
                  <a:pt x="3160" y="992"/>
                </a:lnTo>
                <a:lnTo>
                  <a:pt x="3173" y="1017"/>
                </a:lnTo>
                <a:lnTo>
                  <a:pt x="3182" y="1047"/>
                </a:lnTo>
                <a:lnTo>
                  <a:pt x="3186" y="1078"/>
                </a:lnTo>
                <a:lnTo>
                  <a:pt x="3187" y="1110"/>
                </a:lnTo>
                <a:lnTo>
                  <a:pt x="3184" y="1144"/>
                </a:lnTo>
                <a:lnTo>
                  <a:pt x="3180" y="1178"/>
                </a:lnTo>
                <a:lnTo>
                  <a:pt x="3175" y="1212"/>
                </a:lnTo>
                <a:lnTo>
                  <a:pt x="3171" y="1246"/>
                </a:lnTo>
                <a:lnTo>
                  <a:pt x="3169" y="1280"/>
                </a:lnTo>
                <a:lnTo>
                  <a:pt x="3169" y="1313"/>
                </a:lnTo>
                <a:lnTo>
                  <a:pt x="3173" y="1344"/>
                </a:lnTo>
                <a:lnTo>
                  <a:pt x="3181" y="1375"/>
                </a:lnTo>
                <a:lnTo>
                  <a:pt x="3193" y="1404"/>
                </a:lnTo>
                <a:lnTo>
                  <a:pt x="3209" y="1434"/>
                </a:lnTo>
                <a:lnTo>
                  <a:pt x="3225" y="1464"/>
                </a:lnTo>
                <a:lnTo>
                  <a:pt x="3243" y="1494"/>
                </a:lnTo>
                <a:lnTo>
                  <a:pt x="3260" y="1523"/>
                </a:lnTo>
                <a:lnTo>
                  <a:pt x="3275" y="1554"/>
                </a:lnTo>
                <a:lnTo>
                  <a:pt x="3287" y="1584"/>
                </a:lnTo>
                <a:lnTo>
                  <a:pt x="3295" y="1615"/>
                </a:lnTo>
                <a:lnTo>
                  <a:pt x="3298" y="1647"/>
                </a:lnTo>
                <a:lnTo>
                  <a:pt x="3295" y="1679"/>
                </a:lnTo>
                <a:lnTo>
                  <a:pt x="3287" y="1710"/>
                </a:lnTo>
                <a:lnTo>
                  <a:pt x="3275" y="1740"/>
                </a:lnTo>
                <a:lnTo>
                  <a:pt x="3260" y="1771"/>
                </a:lnTo>
                <a:lnTo>
                  <a:pt x="3243" y="1800"/>
                </a:lnTo>
                <a:lnTo>
                  <a:pt x="3225" y="1830"/>
                </a:lnTo>
                <a:lnTo>
                  <a:pt x="3209" y="1860"/>
                </a:lnTo>
                <a:lnTo>
                  <a:pt x="3193" y="1890"/>
                </a:lnTo>
                <a:lnTo>
                  <a:pt x="3181" y="1919"/>
                </a:lnTo>
                <a:lnTo>
                  <a:pt x="3173" y="1950"/>
                </a:lnTo>
                <a:lnTo>
                  <a:pt x="3169" y="1981"/>
                </a:lnTo>
                <a:lnTo>
                  <a:pt x="3169" y="2014"/>
                </a:lnTo>
                <a:lnTo>
                  <a:pt x="3171" y="2048"/>
                </a:lnTo>
                <a:lnTo>
                  <a:pt x="3175" y="2082"/>
                </a:lnTo>
                <a:lnTo>
                  <a:pt x="3180" y="2116"/>
                </a:lnTo>
                <a:lnTo>
                  <a:pt x="3184" y="2150"/>
                </a:lnTo>
                <a:lnTo>
                  <a:pt x="3187" y="2184"/>
                </a:lnTo>
                <a:lnTo>
                  <a:pt x="3186" y="2216"/>
                </a:lnTo>
                <a:lnTo>
                  <a:pt x="3182" y="2247"/>
                </a:lnTo>
                <a:lnTo>
                  <a:pt x="3173" y="2277"/>
                </a:lnTo>
                <a:lnTo>
                  <a:pt x="3160" y="2302"/>
                </a:lnTo>
                <a:lnTo>
                  <a:pt x="3143" y="2326"/>
                </a:lnTo>
                <a:lnTo>
                  <a:pt x="3123" y="2347"/>
                </a:lnTo>
                <a:lnTo>
                  <a:pt x="3100" y="2368"/>
                </a:lnTo>
                <a:lnTo>
                  <a:pt x="3076" y="2387"/>
                </a:lnTo>
                <a:lnTo>
                  <a:pt x="3051" y="2406"/>
                </a:lnTo>
                <a:lnTo>
                  <a:pt x="3025" y="2425"/>
                </a:lnTo>
                <a:lnTo>
                  <a:pt x="3001" y="2444"/>
                </a:lnTo>
                <a:lnTo>
                  <a:pt x="2978" y="2464"/>
                </a:lnTo>
                <a:lnTo>
                  <a:pt x="2958" y="2487"/>
                </a:lnTo>
                <a:lnTo>
                  <a:pt x="2940" y="2509"/>
                </a:lnTo>
                <a:lnTo>
                  <a:pt x="2926" y="2534"/>
                </a:lnTo>
                <a:lnTo>
                  <a:pt x="2914" y="2561"/>
                </a:lnTo>
                <a:lnTo>
                  <a:pt x="2904" y="2590"/>
                </a:lnTo>
                <a:lnTo>
                  <a:pt x="2895" y="2620"/>
                </a:lnTo>
                <a:lnTo>
                  <a:pt x="2887" y="2650"/>
                </a:lnTo>
                <a:lnTo>
                  <a:pt x="2879" y="2681"/>
                </a:lnTo>
                <a:lnTo>
                  <a:pt x="2870" y="2710"/>
                </a:lnTo>
                <a:lnTo>
                  <a:pt x="2860" y="2739"/>
                </a:lnTo>
                <a:lnTo>
                  <a:pt x="2848" y="2766"/>
                </a:lnTo>
                <a:lnTo>
                  <a:pt x="2833" y="2790"/>
                </a:lnTo>
                <a:lnTo>
                  <a:pt x="2815" y="2812"/>
                </a:lnTo>
                <a:lnTo>
                  <a:pt x="2793" y="2830"/>
                </a:lnTo>
                <a:lnTo>
                  <a:pt x="2769" y="2845"/>
                </a:lnTo>
                <a:lnTo>
                  <a:pt x="2742" y="2857"/>
                </a:lnTo>
                <a:lnTo>
                  <a:pt x="2713" y="2867"/>
                </a:lnTo>
                <a:lnTo>
                  <a:pt x="2684" y="2876"/>
                </a:lnTo>
                <a:lnTo>
                  <a:pt x="2653" y="2884"/>
                </a:lnTo>
                <a:lnTo>
                  <a:pt x="2623" y="2892"/>
                </a:lnTo>
                <a:lnTo>
                  <a:pt x="2593" y="2901"/>
                </a:lnTo>
                <a:lnTo>
                  <a:pt x="2564" y="2911"/>
                </a:lnTo>
                <a:lnTo>
                  <a:pt x="2537" y="2923"/>
                </a:lnTo>
                <a:lnTo>
                  <a:pt x="2512" y="2937"/>
                </a:lnTo>
                <a:lnTo>
                  <a:pt x="2490" y="2955"/>
                </a:lnTo>
                <a:lnTo>
                  <a:pt x="2467" y="2975"/>
                </a:lnTo>
                <a:lnTo>
                  <a:pt x="2447" y="2998"/>
                </a:lnTo>
                <a:lnTo>
                  <a:pt x="2428" y="3022"/>
                </a:lnTo>
                <a:lnTo>
                  <a:pt x="2409" y="3047"/>
                </a:lnTo>
                <a:lnTo>
                  <a:pt x="2390" y="3072"/>
                </a:lnTo>
                <a:lnTo>
                  <a:pt x="2371" y="3096"/>
                </a:lnTo>
                <a:lnTo>
                  <a:pt x="2350" y="3119"/>
                </a:lnTo>
                <a:lnTo>
                  <a:pt x="2329" y="3139"/>
                </a:lnTo>
                <a:lnTo>
                  <a:pt x="2305" y="3156"/>
                </a:lnTo>
                <a:lnTo>
                  <a:pt x="2280" y="3169"/>
                </a:lnTo>
                <a:lnTo>
                  <a:pt x="2250" y="3178"/>
                </a:lnTo>
                <a:lnTo>
                  <a:pt x="2219" y="3182"/>
                </a:lnTo>
                <a:lnTo>
                  <a:pt x="2187" y="3183"/>
                </a:lnTo>
                <a:lnTo>
                  <a:pt x="2153" y="3180"/>
                </a:lnTo>
                <a:lnTo>
                  <a:pt x="2119" y="3176"/>
                </a:lnTo>
                <a:lnTo>
                  <a:pt x="2085" y="3171"/>
                </a:lnTo>
                <a:lnTo>
                  <a:pt x="2051" y="3167"/>
                </a:lnTo>
                <a:lnTo>
                  <a:pt x="2017" y="3165"/>
                </a:lnTo>
                <a:lnTo>
                  <a:pt x="1984" y="3165"/>
                </a:lnTo>
                <a:lnTo>
                  <a:pt x="1953" y="3169"/>
                </a:lnTo>
                <a:lnTo>
                  <a:pt x="1921" y="3177"/>
                </a:lnTo>
                <a:lnTo>
                  <a:pt x="1892" y="3189"/>
                </a:lnTo>
                <a:lnTo>
                  <a:pt x="1862" y="3205"/>
                </a:lnTo>
                <a:lnTo>
                  <a:pt x="1832" y="3221"/>
                </a:lnTo>
                <a:lnTo>
                  <a:pt x="1802" y="3239"/>
                </a:lnTo>
                <a:lnTo>
                  <a:pt x="1773" y="3256"/>
                </a:lnTo>
                <a:lnTo>
                  <a:pt x="1742" y="3271"/>
                </a:lnTo>
                <a:lnTo>
                  <a:pt x="1712" y="3283"/>
                </a:lnTo>
                <a:lnTo>
                  <a:pt x="1681" y="3291"/>
                </a:lnTo>
                <a:lnTo>
                  <a:pt x="1649" y="3294"/>
                </a:lnTo>
                <a:lnTo>
                  <a:pt x="1617" y="3291"/>
                </a:lnTo>
                <a:lnTo>
                  <a:pt x="1586" y="3283"/>
                </a:lnTo>
                <a:lnTo>
                  <a:pt x="1556" y="3271"/>
                </a:lnTo>
                <a:lnTo>
                  <a:pt x="1525" y="3256"/>
                </a:lnTo>
                <a:lnTo>
                  <a:pt x="1496" y="3239"/>
                </a:lnTo>
                <a:lnTo>
                  <a:pt x="1466" y="3221"/>
                </a:lnTo>
                <a:lnTo>
                  <a:pt x="1436" y="3205"/>
                </a:lnTo>
                <a:lnTo>
                  <a:pt x="1406" y="3189"/>
                </a:lnTo>
                <a:lnTo>
                  <a:pt x="1376" y="3177"/>
                </a:lnTo>
                <a:lnTo>
                  <a:pt x="1345" y="3169"/>
                </a:lnTo>
                <a:lnTo>
                  <a:pt x="1314" y="3165"/>
                </a:lnTo>
                <a:lnTo>
                  <a:pt x="1281" y="3165"/>
                </a:lnTo>
                <a:lnTo>
                  <a:pt x="1247" y="3167"/>
                </a:lnTo>
                <a:lnTo>
                  <a:pt x="1213" y="3171"/>
                </a:lnTo>
                <a:lnTo>
                  <a:pt x="1179" y="3176"/>
                </a:lnTo>
                <a:lnTo>
                  <a:pt x="1145" y="3180"/>
                </a:lnTo>
                <a:lnTo>
                  <a:pt x="1111" y="3183"/>
                </a:lnTo>
                <a:lnTo>
                  <a:pt x="1079" y="3182"/>
                </a:lnTo>
                <a:lnTo>
                  <a:pt x="1048" y="3178"/>
                </a:lnTo>
                <a:lnTo>
                  <a:pt x="1018" y="3169"/>
                </a:lnTo>
                <a:lnTo>
                  <a:pt x="993" y="3156"/>
                </a:lnTo>
                <a:lnTo>
                  <a:pt x="969" y="3139"/>
                </a:lnTo>
                <a:lnTo>
                  <a:pt x="948" y="3119"/>
                </a:lnTo>
                <a:lnTo>
                  <a:pt x="927" y="3096"/>
                </a:lnTo>
                <a:lnTo>
                  <a:pt x="908" y="3072"/>
                </a:lnTo>
                <a:lnTo>
                  <a:pt x="889" y="3047"/>
                </a:lnTo>
                <a:lnTo>
                  <a:pt x="870" y="3022"/>
                </a:lnTo>
                <a:lnTo>
                  <a:pt x="851" y="2998"/>
                </a:lnTo>
                <a:lnTo>
                  <a:pt x="831" y="2975"/>
                </a:lnTo>
                <a:lnTo>
                  <a:pt x="808" y="2955"/>
                </a:lnTo>
                <a:lnTo>
                  <a:pt x="786" y="2937"/>
                </a:lnTo>
                <a:lnTo>
                  <a:pt x="761" y="2923"/>
                </a:lnTo>
                <a:lnTo>
                  <a:pt x="734" y="2911"/>
                </a:lnTo>
                <a:lnTo>
                  <a:pt x="705" y="2901"/>
                </a:lnTo>
                <a:lnTo>
                  <a:pt x="675" y="2892"/>
                </a:lnTo>
                <a:lnTo>
                  <a:pt x="645" y="2884"/>
                </a:lnTo>
                <a:lnTo>
                  <a:pt x="614" y="2876"/>
                </a:lnTo>
                <a:lnTo>
                  <a:pt x="585" y="2867"/>
                </a:lnTo>
                <a:lnTo>
                  <a:pt x="556" y="2857"/>
                </a:lnTo>
                <a:lnTo>
                  <a:pt x="529" y="2845"/>
                </a:lnTo>
                <a:lnTo>
                  <a:pt x="505" y="2830"/>
                </a:lnTo>
                <a:lnTo>
                  <a:pt x="483" y="2812"/>
                </a:lnTo>
                <a:lnTo>
                  <a:pt x="465" y="2790"/>
                </a:lnTo>
                <a:lnTo>
                  <a:pt x="450" y="2766"/>
                </a:lnTo>
                <a:lnTo>
                  <a:pt x="438" y="2739"/>
                </a:lnTo>
                <a:lnTo>
                  <a:pt x="428" y="2710"/>
                </a:lnTo>
                <a:lnTo>
                  <a:pt x="419" y="2681"/>
                </a:lnTo>
                <a:lnTo>
                  <a:pt x="411" y="2650"/>
                </a:lnTo>
                <a:lnTo>
                  <a:pt x="403" y="2620"/>
                </a:lnTo>
                <a:lnTo>
                  <a:pt x="394" y="2590"/>
                </a:lnTo>
                <a:lnTo>
                  <a:pt x="384" y="2561"/>
                </a:lnTo>
                <a:lnTo>
                  <a:pt x="372" y="2534"/>
                </a:lnTo>
                <a:lnTo>
                  <a:pt x="358" y="2509"/>
                </a:lnTo>
                <a:lnTo>
                  <a:pt x="340" y="2487"/>
                </a:lnTo>
                <a:lnTo>
                  <a:pt x="320" y="2464"/>
                </a:lnTo>
                <a:lnTo>
                  <a:pt x="297" y="2444"/>
                </a:lnTo>
                <a:lnTo>
                  <a:pt x="272" y="2425"/>
                </a:lnTo>
                <a:lnTo>
                  <a:pt x="247" y="2406"/>
                </a:lnTo>
                <a:lnTo>
                  <a:pt x="222" y="2387"/>
                </a:lnTo>
                <a:lnTo>
                  <a:pt x="198" y="2368"/>
                </a:lnTo>
                <a:lnTo>
                  <a:pt x="175" y="2347"/>
                </a:lnTo>
                <a:lnTo>
                  <a:pt x="155" y="2326"/>
                </a:lnTo>
                <a:lnTo>
                  <a:pt x="138" y="2302"/>
                </a:lnTo>
                <a:lnTo>
                  <a:pt x="125" y="2277"/>
                </a:lnTo>
                <a:lnTo>
                  <a:pt x="116" y="2247"/>
                </a:lnTo>
                <a:lnTo>
                  <a:pt x="112" y="2216"/>
                </a:lnTo>
                <a:lnTo>
                  <a:pt x="111" y="2184"/>
                </a:lnTo>
                <a:lnTo>
                  <a:pt x="114" y="2150"/>
                </a:lnTo>
                <a:lnTo>
                  <a:pt x="118" y="2116"/>
                </a:lnTo>
                <a:lnTo>
                  <a:pt x="123" y="2082"/>
                </a:lnTo>
                <a:lnTo>
                  <a:pt x="127" y="2048"/>
                </a:lnTo>
                <a:lnTo>
                  <a:pt x="129" y="2014"/>
                </a:lnTo>
                <a:lnTo>
                  <a:pt x="129" y="1981"/>
                </a:lnTo>
                <a:lnTo>
                  <a:pt x="125" y="1950"/>
                </a:lnTo>
                <a:lnTo>
                  <a:pt x="117" y="1919"/>
                </a:lnTo>
                <a:lnTo>
                  <a:pt x="105" y="1890"/>
                </a:lnTo>
                <a:lnTo>
                  <a:pt x="90" y="1860"/>
                </a:lnTo>
                <a:lnTo>
                  <a:pt x="73" y="1830"/>
                </a:lnTo>
                <a:lnTo>
                  <a:pt x="55" y="1800"/>
                </a:lnTo>
                <a:lnTo>
                  <a:pt x="38" y="1771"/>
                </a:lnTo>
                <a:lnTo>
                  <a:pt x="23" y="1740"/>
                </a:lnTo>
                <a:lnTo>
                  <a:pt x="11" y="1710"/>
                </a:lnTo>
                <a:lnTo>
                  <a:pt x="3" y="1679"/>
                </a:lnTo>
                <a:lnTo>
                  <a:pt x="0" y="1647"/>
                </a:lnTo>
                <a:lnTo>
                  <a:pt x="3" y="1615"/>
                </a:lnTo>
                <a:lnTo>
                  <a:pt x="11" y="1584"/>
                </a:lnTo>
                <a:lnTo>
                  <a:pt x="23" y="1554"/>
                </a:lnTo>
                <a:lnTo>
                  <a:pt x="38" y="1523"/>
                </a:lnTo>
                <a:lnTo>
                  <a:pt x="55" y="1494"/>
                </a:lnTo>
                <a:lnTo>
                  <a:pt x="73" y="1464"/>
                </a:lnTo>
                <a:lnTo>
                  <a:pt x="90" y="1434"/>
                </a:lnTo>
                <a:lnTo>
                  <a:pt x="105" y="1404"/>
                </a:lnTo>
                <a:lnTo>
                  <a:pt x="117" y="1375"/>
                </a:lnTo>
                <a:lnTo>
                  <a:pt x="125" y="1344"/>
                </a:lnTo>
                <a:lnTo>
                  <a:pt x="129" y="1313"/>
                </a:lnTo>
                <a:lnTo>
                  <a:pt x="129" y="1280"/>
                </a:lnTo>
                <a:lnTo>
                  <a:pt x="127" y="1246"/>
                </a:lnTo>
                <a:lnTo>
                  <a:pt x="123" y="1212"/>
                </a:lnTo>
                <a:lnTo>
                  <a:pt x="118" y="1178"/>
                </a:lnTo>
                <a:lnTo>
                  <a:pt x="114" y="1144"/>
                </a:lnTo>
                <a:lnTo>
                  <a:pt x="111" y="1110"/>
                </a:lnTo>
                <a:lnTo>
                  <a:pt x="112" y="1078"/>
                </a:lnTo>
                <a:lnTo>
                  <a:pt x="116" y="1047"/>
                </a:lnTo>
                <a:lnTo>
                  <a:pt x="125" y="1017"/>
                </a:lnTo>
                <a:lnTo>
                  <a:pt x="138" y="992"/>
                </a:lnTo>
                <a:lnTo>
                  <a:pt x="155" y="968"/>
                </a:lnTo>
                <a:lnTo>
                  <a:pt x="175" y="947"/>
                </a:lnTo>
                <a:lnTo>
                  <a:pt x="198" y="926"/>
                </a:lnTo>
                <a:lnTo>
                  <a:pt x="222" y="907"/>
                </a:lnTo>
                <a:lnTo>
                  <a:pt x="247" y="888"/>
                </a:lnTo>
                <a:lnTo>
                  <a:pt x="272" y="869"/>
                </a:lnTo>
                <a:lnTo>
                  <a:pt x="297" y="850"/>
                </a:lnTo>
                <a:lnTo>
                  <a:pt x="320" y="830"/>
                </a:lnTo>
                <a:lnTo>
                  <a:pt x="340" y="807"/>
                </a:lnTo>
                <a:lnTo>
                  <a:pt x="358" y="785"/>
                </a:lnTo>
                <a:lnTo>
                  <a:pt x="372" y="760"/>
                </a:lnTo>
                <a:lnTo>
                  <a:pt x="384" y="733"/>
                </a:lnTo>
                <a:lnTo>
                  <a:pt x="394" y="704"/>
                </a:lnTo>
                <a:lnTo>
                  <a:pt x="403" y="674"/>
                </a:lnTo>
                <a:lnTo>
                  <a:pt x="411" y="644"/>
                </a:lnTo>
                <a:lnTo>
                  <a:pt x="419" y="613"/>
                </a:lnTo>
                <a:lnTo>
                  <a:pt x="428" y="584"/>
                </a:lnTo>
                <a:lnTo>
                  <a:pt x="438" y="555"/>
                </a:lnTo>
                <a:lnTo>
                  <a:pt x="450" y="528"/>
                </a:lnTo>
                <a:lnTo>
                  <a:pt x="465" y="504"/>
                </a:lnTo>
                <a:lnTo>
                  <a:pt x="483" y="482"/>
                </a:lnTo>
                <a:lnTo>
                  <a:pt x="505" y="464"/>
                </a:lnTo>
                <a:lnTo>
                  <a:pt x="529" y="449"/>
                </a:lnTo>
                <a:lnTo>
                  <a:pt x="556" y="437"/>
                </a:lnTo>
                <a:lnTo>
                  <a:pt x="585" y="427"/>
                </a:lnTo>
                <a:lnTo>
                  <a:pt x="614" y="418"/>
                </a:lnTo>
                <a:lnTo>
                  <a:pt x="645" y="410"/>
                </a:lnTo>
                <a:lnTo>
                  <a:pt x="675" y="402"/>
                </a:lnTo>
                <a:lnTo>
                  <a:pt x="705" y="393"/>
                </a:lnTo>
                <a:lnTo>
                  <a:pt x="734" y="383"/>
                </a:lnTo>
                <a:lnTo>
                  <a:pt x="761" y="371"/>
                </a:lnTo>
                <a:lnTo>
                  <a:pt x="786" y="357"/>
                </a:lnTo>
                <a:lnTo>
                  <a:pt x="808" y="339"/>
                </a:lnTo>
                <a:lnTo>
                  <a:pt x="831" y="319"/>
                </a:lnTo>
                <a:lnTo>
                  <a:pt x="851" y="296"/>
                </a:lnTo>
                <a:lnTo>
                  <a:pt x="870" y="272"/>
                </a:lnTo>
                <a:lnTo>
                  <a:pt x="889" y="247"/>
                </a:lnTo>
                <a:lnTo>
                  <a:pt x="908" y="222"/>
                </a:lnTo>
                <a:lnTo>
                  <a:pt x="927" y="198"/>
                </a:lnTo>
                <a:lnTo>
                  <a:pt x="948" y="175"/>
                </a:lnTo>
                <a:lnTo>
                  <a:pt x="969" y="155"/>
                </a:lnTo>
                <a:lnTo>
                  <a:pt x="993" y="138"/>
                </a:lnTo>
                <a:lnTo>
                  <a:pt x="1018" y="125"/>
                </a:lnTo>
                <a:lnTo>
                  <a:pt x="1048" y="116"/>
                </a:lnTo>
                <a:lnTo>
                  <a:pt x="1079" y="112"/>
                </a:lnTo>
                <a:lnTo>
                  <a:pt x="1111" y="111"/>
                </a:lnTo>
                <a:lnTo>
                  <a:pt x="1145" y="114"/>
                </a:lnTo>
                <a:lnTo>
                  <a:pt x="1179" y="118"/>
                </a:lnTo>
                <a:lnTo>
                  <a:pt x="1213" y="123"/>
                </a:lnTo>
                <a:lnTo>
                  <a:pt x="1247" y="127"/>
                </a:lnTo>
                <a:lnTo>
                  <a:pt x="1281" y="129"/>
                </a:lnTo>
                <a:lnTo>
                  <a:pt x="1314" y="129"/>
                </a:lnTo>
                <a:lnTo>
                  <a:pt x="1345" y="125"/>
                </a:lnTo>
                <a:lnTo>
                  <a:pt x="1376" y="117"/>
                </a:lnTo>
                <a:lnTo>
                  <a:pt x="1406" y="105"/>
                </a:lnTo>
                <a:lnTo>
                  <a:pt x="1436" y="89"/>
                </a:lnTo>
                <a:lnTo>
                  <a:pt x="1466" y="73"/>
                </a:lnTo>
                <a:lnTo>
                  <a:pt x="1496" y="55"/>
                </a:lnTo>
                <a:lnTo>
                  <a:pt x="1525" y="38"/>
                </a:lnTo>
                <a:lnTo>
                  <a:pt x="1556" y="23"/>
                </a:lnTo>
                <a:lnTo>
                  <a:pt x="1586" y="11"/>
                </a:lnTo>
                <a:lnTo>
                  <a:pt x="1617" y="3"/>
                </a:lnTo>
                <a:lnTo>
                  <a:pt x="1649" y="0"/>
                </a:lnTo>
                <a:close/>
              </a:path>
            </a:pathLst>
          </a:custGeom>
          <a:solidFill>
            <a:schemeClr val="bg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ítulo 1"/>
          <p:cNvSpPr>
            <a:spLocks noGrp="1"/>
          </p:cNvSpPr>
          <p:nvPr>
            <p:ph type="ctrTitle" hasCustomPrompt="1"/>
          </p:nvPr>
        </p:nvSpPr>
        <p:spPr>
          <a:xfrm>
            <a:off x="1078523" y="1098388"/>
            <a:ext cx="10318418" cy="4394988"/>
          </a:xfrm>
        </p:spPr>
        <p:txBody>
          <a:bodyPr rtlCol="0" anchor="ctr">
            <a:noAutofit/>
          </a:bodyPr>
          <a:lstStyle>
            <a:lvl1pPr algn="ctr">
              <a:defRPr sz="10000" spc="800" baseline="0"/>
            </a:lvl1pPr>
          </a:lstStyle>
          <a:p>
            <a:pPr rtl="0"/>
            <a:r>
              <a:rPr lang="pt-BR" noProof="0"/>
              <a:t>Clique para editar o estilo de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 hasCustomPrompt="1"/>
          </p:nvPr>
        </p:nvSpPr>
        <p:spPr>
          <a:xfrm>
            <a:off x="2215045" y="5979196"/>
            <a:ext cx="8045373" cy="742279"/>
          </a:xfrm>
        </p:spPr>
        <p:txBody>
          <a:bodyPr rtlCol="0" anchor="t">
            <a:normAutofit/>
          </a:bodyPr>
          <a:lstStyle>
            <a:lvl1pPr marL="0" indent="0" algn="ctr">
              <a:lnSpc>
                <a:spcPct val="100000"/>
              </a:lnSpc>
              <a:buNone/>
              <a:defRPr sz="2000" b="1" i="0" cap="all" spc="40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pt-BR" noProof="0"/>
              <a:t>Clique para editar o subtítulo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>
          <a:xfrm>
            <a:off x="1078523" y="6375679"/>
            <a:ext cx="2329722" cy="348462"/>
          </a:xfrm>
        </p:spPr>
        <p:txBody>
          <a:bodyPr rtlCol="0"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rtl="0"/>
            <a:fld id="{F78B1A19-083F-45CF-98BF-281629737C3A}" type="datetime1">
              <a:rPr lang="pt-BR" noProof="0" smtClean="0"/>
              <a:t>21/09/2026</a:t>
            </a:fld>
            <a:endParaRPr lang="pt-BR" noProof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>
          <a:xfrm>
            <a:off x="4180332" y="6375679"/>
            <a:ext cx="4114800" cy="345796"/>
          </a:xfrm>
        </p:spPr>
        <p:txBody>
          <a:bodyPr rtlCol="0"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rtl="0"/>
            <a:endParaRPr lang="pt-BR" noProof="0"/>
          </a:p>
        </p:txBody>
      </p:sp>
      <p:sp>
        <p:nvSpPr>
          <p:cNvPr id="6" name="Espaço reservado para o número do slide 5"/>
          <p:cNvSpPr>
            <a:spLocks noGrp="1"/>
          </p:cNvSpPr>
          <p:nvPr>
            <p:ph type="sldNum" sz="quarter" idx="12"/>
          </p:nvPr>
        </p:nvSpPr>
        <p:spPr>
          <a:xfrm>
            <a:off x="9067218" y="6375679"/>
            <a:ext cx="2329723" cy="345796"/>
          </a:xfrm>
        </p:spPr>
        <p:txBody>
          <a:bodyPr rtlCol="0"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rtl="0"/>
            <a:fld id="{71766878-3199-4EAB-94E7-2D6D11070E14}" type="slidenum">
              <a:rPr lang="pt-BR" noProof="0" smtClean="0"/>
              <a:pPr rtl="0"/>
              <a:t>‹nº›</a:t>
            </a:fld>
            <a:endParaRPr lang="pt-BR" noProof="0"/>
          </a:p>
        </p:txBody>
      </p:sp>
      <p:sp>
        <p:nvSpPr>
          <p:cNvPr id="13" name="Retângulo 12" title="borda da borda esquerda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/>
          <a:p>
            <a:pPr rtl="0"/>
            <a:r>
              <a:rPr lang="pt-BR" noProof="0"/>
              <a:t>Clique para editar o estilo de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 hasCustomPrompt="1"/>
          </p:nvPr>
        </p:nvSpPr>
        <p:spPr/>
        <p:txBody>
          <a:bodyPr rtlCol="0"/>
          <a:lstStyle/>
          <a:p>
            <a:pPr lvl="0" rtl="0"/>
            <a:r>
              <a:rPr lang="pt-BR" noProof="0"/>
              <a:t>Editar estilos de texto Mestre</a:t>
            </a:r>
          </a:p>
          <a:p>
            <a:pPr lvl="1" rtl="0"/>
            <a:r>
              <a:rPr lang="pt-BR" noProof="0"/>
              <a:t>Segundo nível</a:t>
            </a:r>
          </a:p>
          <a:p>
            <a:pPr lvl="2" rtl="0"/>
            <a:r>
              <a:rPr lang="pt-BR" noProof="0"/>
              <a:t>Terceiro nível</a:t>
            </a:r>
          </a:p>
          <a:p>
            <a:pPr lvl="3" rtl="0"/>
            <a:r>
              <a:rPr lang="pt-BR" noProof="0"/>
              <a:t>Quarto nível</a:t>
            </a:r>
          </a:p>
          <a:p>
            <a:pPr lvl="4" rtl="0"/>
            <a:r>
              <a:rPr lang="pt-BR" noProof="0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2191DC22-899D-4E43-8A2E-09386BCC3DCB}" type="datetime1">
              <a:rPr lang="pt-BR" noProof="0" smtClean="0"/>
              <a:t>21/09/2026</a:t>
            </a:fld>
            <a:endParaRPr lang="pt-BR" noProof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pt-BR" noProof="0"/>
          </a:p>
        </p:txBody>
      </p:sp>
      <p:sp>
        <p:nvSpPr>
          <p:cNvPr id="6" name="Espaço reservado para o número do slide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1766878-3199-4EAB-94E7-2D6D11070E14}" type="slidenum">
              <a:rPr lang="pt-BR" noProof="0" smtClean="0"/>
              <a:t>‹nº›</a:t>
            </a:fld>
            <a:endParaRPr lang="pt-BR" noProof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Cabeçalho da seção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 hasCustomPrompt="1"/>
          </p:nvPr>
        </p:nvSpPr>
        <p:spPr>
          <a:xfrm>
            <a:off x="3242929" y="1073888"/>
            <a:ext cx="8187071" cy="4064627"/>
          </a:xfrm>
        </p:spPr>
        <p:txBody>
          <a:bodyPr rtlCol="0" anchor="b">
            <a:normAutofit/>
          </a:bodyPr>
          <a:lstStyle>
            <a:lvl1pPr>
              <a:defRPr sz="8400" spc="800" baseline="0">
                <a:solidFill>
                  <a:schemeClr val="tx2"/>
                </a:solidFill>
              </a:defRPr>
            </a:lvl1pPr>
          </a:lstStyle>
          <a:p>
            <a:pPr rtl="0"/>
            <a:r>
              <a:rPr lang="pt-BR" noProof="0"/>
              <a:t>Clique para editar o estilo de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 hasCustomPrompt="1"/>
          </p:nvPr>
        </p:nvSpPr>
        <p:spPr>
          <a:xfrm>
            <a:off x="3242930" y="5159781"/>
            <a:ext cx="7017488" cy="951135"/>
          </a:xfrm>
        </p:spPr>
        <p:txBody>
          <a:bodyPr rtlCol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i="0" cap="all" spc="400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pt-BR" noProof="0"/>
              <a:t>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>
          <a:xfrm>
            <a:off x="3236546" y="6375679"/>
            <a:ext cx="1493947" cy="348462"/>
          </a:xfrm>
        </p:spPr>
        <p:txBody>
          <a:bodyPr rtlCol="0"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pPr rtl="0"/>
            <a:fld id="{EF19AFD6-A9A0-4B58-87AF-47B2981EEEA7}" type="datetime1">
              <a:rPr lang="pt-BR" noProof="0" smtClean="0"/>
              <a:t>21/09/2026</a:t>
            </a:fld>
            <a:endParaRPr lang="pt-BR" noProof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>
          <a:xfrm>
            <a:off x="5279064" y="6375679"/>
            <a:ext cx="4114800" cy="345796"/>
          </a:xfrm>
        </p:spPr>
        <p:txBody>
          <a:bodyPr rtlCol="0"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pPr rtl="0"/>
            <a:endParaRPr lang="pt-BR" noProof="0"/>
          </a:p>
        </p:txBody>
      </p:sp>
      <p:sp>
        <p:nvSpPr>
          <p:cNvPr id="6" name="Espaço reservado para o número do slide 5"/>
          <p:cNvSpPr>
            <a:spLocks noGrp="1"/>
          </p:cNvSpPr>
          <p:nvPr>
            <p:ph type="sldNum" sz="quarter" idx="12"/>
          </p:nvPr>
        </p:nvSpPr>
        <p:spPr>
          <a:xfrm>
            <a:off x="9942434" y="6375679"/>
            <a:ext cx="1487566" cy="345796"/>
          </a:xfrm>
        </p:spPr>
        <p:txBody>
          <a:bodyPr rtlCol="0"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pPr rtl="0"/>
            <a:fld id="{71766878-3199-4EAB-94E7-2D6D11070E14}" type="slidenum">
              <a:rPr lang="pt-BR" noProof="0" smtClean="0"/>
              <a:pPr rtl="0"/>
              <a:t>‹nº›</a:t>
            </a:fld>
            <a:endParaRPr lang="pt-BR" noProof="0"/>
          </a:p>
        </p:txBody>
      </p:sp>
      <p:grpSp>
        <p:nvGrpSpPr>
          <p:cNvPr id="7" name="Grupo 6" title="forma de guirlanda à esquerda"/>
          <p:cNvGrpSpPr/>
          <p:nvPr/>
        </p:nvGrpSpPr>
        <p:grpSpPr>
          <a:xfrm>
            <a:off x="0" y="0"/>
            <a:ext cx="2814638" cy="6858000"/>
            <a:chOff x="0" y="0"/>
            <a:chExt cx="2814638" cy="6858000"/>
          </a:xfrm>
        </p:grpSpPr>
        <p:sp>
          <p:nvSpPr>
            <p:cNvPr id="11" name="Forma livre 6" title="forma de guirlanda à esquerda"/>
            <p:cNvSpPr/>
            <p:nvPr/>
          </p:nvSpPr>
          <p:spPr bwMode="auto">
            <a:xfrm>
              <a:off x="0" y="0"/>
              <a:ext cx="2814638" cy="6858000"/>
            </a:xfrm>
            <a:custGeom>
              <a:avLst/>
              <a:gdLst/>
              <a:ahLst/>
              <a:cxnLst/>
              <a:rect l="0" t="0" r="r" b="b"/>
              <a:pathLst>
                <a:path w="1773" h="4320">
                  <a:moveTo>
                    <a:pt x="0" y="0"/>
                  </a:moveTo>
                  <a:lnTo>
                    <a:pt x="891" y="0"/>
                  </a:lnTo>
                  <a:lnTo>
                    <a:pt x="906" y="56"/>
                  </a:lnTo>
                  <a:lnTo>
                    <a:pt x="921" y="111"/>
                  </a:lnTo>
                  <a:lnTo>
                    <a:pt x="938" y="165"/>
                  </a:lnTo>
                  <a:lnTo>
                    <a:pt x="957" y="217"/>
                  </a:lnTo>
                  <a:lnTo>
                    <a:pt x="980" y="266"/>
                  </a:lnTo>
                  <a:lnTo>
                    <a:pt x="1007" y="312"/>
                  </a:lnTo>
                  <a:lnTo>
                    <a:pt x="1036" y="351"/>
                  </a:lnTo>
                  <a:lnTo>
                    <a:pt x="1069" y="387"/>
                  </a:lnTo>
                  <a:lnTo>
                    <a:pt x="1105" y="422"/>
                  </a:lnTo>
                  <a:lnTo>
                    <a:pt x="1145" y="456"/>
                  </a:lnTo>
                  <a:lnTo>
                    <a:pt x="1185" y="487"/>
                  </a:lnTo>
                  <a:lnTo>
                    <a:pt x="1227" y="520"/>
                  </a:lnTo>
                  <a:lnTo>
                    <a:pt x="1270" y="551"/>
                  </a:lnTo>
                  <a:lnTo>
                    <a:pt x="1311" y="584"/>
                  </a:lnTo>
                  <a:lnTo>
                    <a:pt x="1352" y="617"/>
                  </a:lnTo>
                  <a:lnTo>
                    <a:pt x="1390" y="651"/>
                  </a:lnTo>
                  <a:lnTo>
                    <a:pt x="1425" y="687"/>
                  </a:lnTo>
                  <a:lnTo>
                    <a:pt x="1456" y="725"/>
                  </a:lnTo>
                  <a:lnTo>
                    <a:pt x="1484" y="765"/>
                  </a:lnTo>
                  <a:lnTo>
                    <a:pt x="1505" y="808"/>
                  </a:lnTo>
                  <a:lnTo>
                    <a:pt x="1521" y="856"/>
                  </a:lnTo>
                  <a:lnTo>
                    <a:pt x="1530" y="907"/>
                  </a:lnTo>
                  <a:lnTo>
                    <a:pt x="1534" y="960"/>
                  </a:lnTo>
                  <a:lnTo>
                    <a:pt x="1534" y="1013"/>
                  </a:lnTo>
                  <a:lnTo>
                    <a:pt x="1530" y="1068"/>
                  </a:lnTo>
                  <a:lnTo>
                    <a:pt x="1523" y="1125"/>
                  </a:lnTo>
                  <a:lnTo>
                    <a:pt x="1515" y="1181"/>
                  </a:lnTo>
                  <a:lnTo>
                    <a:pt x="1508" y="1237"/>
                  </a:lnTo>
                  <a:lnTo>
                    <a:pt x="1501" y="1293"/>
                  </a:lnTo>
                  <a:lnTo>
                    <a:pt x="1496" y="1350"/>
                  </a:lnTo>
                  <a:lnTo>
                    <a:pt x="1494" y="1405"/>
                  </a:lnTo>
                  <a:lnTo>
                    <a:pt x="1497" y="1458"/>
                  </a:lnTo>
                  <a:lnTo>
                    <a:pt x="1504" y="1511"/>
                  </a:lnTo>
                  <a:lnTo>
                    <a:pt x="1517" y="1560"/>
                  </a:lnTo>
                  <a:lnTo>
                    <a:pt x="1535" y="1610"/>
                  </a:lnTo>
                  <a:lnTo>
                    <a:pt x="1557" y="1659"/>
                  </a:lnTo>
                  <a:lnTo>
                    <a:pt x="1583" y="1708"/>
                  </a:lnTo>
                  <a:lnTo>
                    <a:pt x="1611" y="1757"/>
                  </a:lnTo>
                  <a:lnTo>
                    <a:pt x="1640" y="1807"/>
                  </a:lnTo>
                  <a:lnTo>
                    <a:pt x="1669" y="1855"/>
                  </a:lnTo>
                  <a:lnTo>
                    <a:pt x="1696" y="1905"/>
                  </a:lnTo>
                  <a:lnTo>
                    <a:pt x="1721" y="1954"/>
                  </a:lnTo>
                  <a:lnTo>
                    <a:pt x="1742" y="2006"/>
                  </a:lnTo>
                  <a:lnTo>
                    <a:pt x="1759" y="2057"/>
                  </a:lnTo>
                  <a:lnTo>
                    <a:pt x="1769" y="2108"/>
                  </a:lnTo>
                  <a:lnTo>
                    <a:pt x="1773" y="2160"/>
                  </a:lnTo>
                  <a:lnTo>
                    <a:pt x="1769" y="2212"/>
                  </a:lnTo>
                  <a:lnTo>
                    <a:pt x="1759" y="2263"/>
                  </a:lnTo>
                  <a:lnTo>
                    <a:pt x="1742" y="2314"/>
                  </a:lnTo>
                  <a:lnTo>
                    <a:pt x="1721" y="2366"/>
                  </a:lnTo>
                  <a:lnTo>
                    <a:pt x="1696" y="2415"/>
                  </a:lnTo>
                  <a:lnTo>
                    <a:pt x="1669" y="2465"/>
                  </a:lnTo>
                  <a:lnTo>
                    <a:pt x="1640" y="2513"/>
                  </a:lnTo>
                  <a:lnTo>
                    <a:pt x="1611" y="2563"/>
                  </a:lnTo>
                  <a:lnTo>
                    <a:pt x="1583" y="2612"/>
                  </a:lnTo>
                  <a:lnTo>
                    <a:pt x="1557" y="2661"/>
                  </a:lnTo>
                  <a:lnTo>
                    <a:pt x="1535" y="2710"/>
                  </a:lnTo>
                  <a:lnTo>
                    <a:pt x="1517" y="2760"/>
                  </a:lnTo>
                  <a:lnTo>
                    <a:pt x="1504" y="2809"/>
                  </a:lnTo>
                  <a:lnTo>
                    <a:pt x="1497" y="2862"/>
                  </a:lnTo>
                  <a:lnTo>
                    <a:pt x="1494" y="2915"/>
                  </a:lnTo>
                  <a:lnTo>
                    <a:pt x="1496" y="2970"/>
                  </a:lnTo>
                  <a:lnTo>
                    <a:pt x="1501" y="3027"/>
                  </a:lnTo>
                  <a:lnTo>
                    <a:pt x="1508" y="3083"/>
                  </a:lnTo>
                  <a:lnTo>
                    <a:pt x="1515" y="3139"/>
                  </a:lnTo>
                  <a:lnTo>
                    <a:pt x="1523" y="3195"/>
                  </a:lnTo>
                  <a:lnTo>
                    <a:pt x="1530" y="3252"/>
                  </a:lnTo>
                  <a:lnTo>
                    <a:pt x="1534" y="3307"/>
                  </a:lnTo>
                  <a:lnTo>
                    <a:pt x="1534" y="3360"/>
                  </a:lnTo>
                  <a:lnTo>
                    <a:pt x="1530" y="3413"/>
                  </a:lnTo>
                  <a:lnTo>
                    <a:pt x="1521" y="3464"/>
                  </a:lnTo>
                  <a:lnTo>
                    <a:pt x="1505" y="3512"/>
                  </a:lnTo>
                  <a:lnTo>
                    <a:pt x="1484" y="3555"/>
                  </a:lnTo>
                  <a:lnTo>
                    <a:pt x="1456" y="3595"/>
                  </a:lnTo>
                  <a:lnTo>
                    <a:pt x="1425" y="3633"/>
                  </a:lnTo>
                  <a:lnTo>
                    <a:pt x="1390" y="3669"/>
                  </a:lnTo>
                  <a:lnTo>
                    <a:pt x="1352" y="3703"/>
                  </a:lnTo>
                  <a:lnTo>
                    <a:pt x="1311" y="3736"/>
                  </a:lnTo>
                  <a:lnTo>
                    <a:pt x="1270" y="3769"/>
                  </a:lnTo>
                  <a:lnTo>
                    <a:pt x="1227" y="3800"/>
                  </a:lnTo>
                  <a:lnTo>
                    <a:pt x="1185" y="3833"/>
                  </a:lnTo>
                  <a:lnTo>
                    <a:pt x="1145" y="3864"/>
                  </a:lnTo>
                  <a:lnTo>
                    <a:pt x="1105" y="3898"/>
                  </a:lnTo>
                  <a:lnTo>
                    <a:pt x="1069" y="3933"/>
                  </a:lnTo>
                  <a:lnTo>
                    <a:pt x="1036" y="3969"/>
                  </a:lnTo>
                  <a:lnTo>
                    <a:pt x="1007" y="4008"/>
                  </a:lnTo>
                  <a:lnTo>
                    <a:pt x="980" y="4054"/>
                  </a:lnTo>
                  <a:lnTo>
                    <a:pt x="957" y="4103"/>
                  </a:lnTo>
                  <a:lnTo>
                    <a:pt x="938" y="4155"/>
                  </a:lnTo>
                  <a:lnTo>
                    <a:pt x="921" y="4209"/>
                  </a:lnTo>
                  <a:lnTo>
                    <a:pt x="906" y="4264"/>
                  </a:lnTo>
                  <a:lnTo>
                    <a:pt x="891" y="4320"/>
                  </a:lnTo>
                  <a:lnTo>
                    <a:pt x="0" y="43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6" name="Forma livre 11" title="guirlanda esquerda embutida"/>
            <p:cNvSpPr/>
            <p:nvPr/>
          </p:nvSpPr>
          <p:spPr bwMode="auto">
            <a:xfrm>
              <a:off x="874382" y="0"/>
              <a:ext cx="1646238" cy="6858000"/>
            </a:xfrm>
            <a:custGeom>
              <a:avLst/>
              <a:gdLst/>
              <a:ahLst/>
              <a:cxnLst/>
              <a:rect l="0" t="0" r="r" b="b"/>
              <a:pathLst>
                <a:path w="1037" h="4320">
                  <a:moveTo>
                    <a:pt x="0" y="0"/>
                  </a:moveTo>
                  <a:lnTo>
                    <a:pt x="171" y="0"/>
                  </a:lnTo>
                  <a:lnTo>
                    <a:pt x="188" y="55"/>
                  </a:lnTo>
                  <a:lnTo>
                    <a:pt x="204" y="110"/>
                  </a:lnTo>
                  <a:lnTo>
                    <a:pt x="220" y="166"/>
                  </a:lnTo>
                  <a:lnTo>
                    <a:pt x="234" y="223"/>
                  </a:lnTo>
                  <a:lnTo>
                    <a:pt x="251" y="278"/>
                  </a:lnTo>
                  <a:lnTo>
                    <a:pt x="269" y="331"/>
                  </a:lnTo>
                  <a:lnTo>
                    <a:pt x="292" y="381"/>
                  </a:lnTo>
                  <a:lnTo>
                    <a:pt x="319" y="427"/>
                  </a:lnTo>
                  <a:lnTo>
                    <a:pt x="349" y="466"/>
                  </a:lnTo>
                  <a:lnTo>
                    <a:pt x="382" y="503"/>
                  </a:lnTo>
                  <a:lnTo>
                    <a:pt x="420" y="537"/>
                  </a:lnTo>
                  <a:lnTo>
                    <a:pt x="460" y="571"/>
                  </a:lnTo>
                  <a:lnTo>
                    <a:pt x="502" y="603"/>
                  </a:lnTo>
                  <a:lnTo>
                    <a:pt x="544" y="635"/>
                  </a:lnTo>
                  <a:lnTo>
                    <a:pt x="587" y="668"/>
                  </a:lnTo>
                  <a:lnTo>
                    <a:pt x="628" y="700"/>
                  </a:lnTo>
                  <a:lnTo>
                    <a:pt x="667" y="734"/>
                  </a:lnTo>
                  <a:lnTo>
                    <a:pt x="703" y="771"/>
                  </a:lnTo>
                  <a:lnTo>
                    <a:pt x="736" y="808"/>
                  </a:lnTo>
                  <a:lnTo>
                    <a:pt x="763" y="848"/>
                  </a:lnTo>
                  <a:lnTo>
                    <a:pt x="786" y="893"/>
                  </a:lnTo>
                  <a:lnTo>
                    <a:pt x="800" y="937"/>
                  </a:lnTo>
                  <a:lnTo>
                    <a:pt x="809" y="986"/>
                  </a:lnTo>
                  <a:lnTo>
                    <a:pt x="813" y="1034"/>
                  </a:lnTo>
                  <a:lnTo>
                    <a:pt x="812" y="1085"/>
                  </a:lnTo>
                  <a:lnTo>
                    <a:pt x="808" y="1136"/>
                  </a:lnTo>
                  <a:lnTo>
                    <a:pt x="803" y="1189"/>
                  </a:lnTo>
                  <a:lnTo>
                    <a:pt x="796" y="1242"/>
                  </a:lnTo>
                  <a:lnTo>
                    <a:pt x="788" y="1295"/>
                  </a:lnTo>
                  <a:lnTo>
                    <a:pt x="782" y="1348"/>
                  </a:lnTo>
                  <a:lnTo>
                    <a:pt x="778" y="1401"/>
                  </a:lnTo>
                  <a:lnTo>
                    <a:pt x="775" y="1452"/>
                  </a:lnTo>
                  <a:lnTo>
                    <a:pt x="778" y="1502"/>
                  </a:lnTo>
                  <a:lnTo>
                    <a:pt x="784" y="1551"/>
                  </a:lnTo>
                  <a:lnTo>
                    <a:pt x="797" y="1602"/>
                  </a:lnTo>
                  <a:lnTo>
                    <a:pt x="817" y="1652"/>
                  </a:lnTo>
                  <a:lnTo>
                    <a:pt x="841" y="1702"/>
                  </a:lnTo>
                  <a:lnTo>
                    <a:pt x="868" y="1752"/>
                  </a:lnTo>
                  <a:lnTo>
                    <a:pt x="896" y="1801"/>
                  </a:lnTo>
                  <a:lnTo>
                    <a:pt x="926" y="1851"/>
                  </a:lnTo>
                  <a:lnTo>
                    <a:pt x="953" y="1901"/>
                  </a:lnTo>
                  <a:lnTo>
                    <a:pt x="980" y="1952"/>
                  </a:lnTo>
                  <a:lnTo>
                    <a:pt x="1003" y="2003"/>
                  </a:lnTo>
                  <a:lnTo>
                    <a:pt x="1021" y="2054"/>
                  </a:lnTo>
                  <a:lnTo>
                    <a:pt x="1031" y="2106"/>
                  </a:lnTo>
                  <a:lnTo>
                    <a:pt x="1037" y="2160"/>
                  </a:lnTo>
                  <a:lnTo>
                    <a:pt x="1031" y="2214"/>
                  </a:lnTo>
                  <a:lnTo>
                    <a:pt x="1021" y="2266"/>
                  </a:lnTo>
                  <a:lnTo>
                    <a:pt x="1003" y="2317"/>
                  </a:lnTo>
                  <a:lnTo>
                    <a:pt x="980" y="2368"/>
                  </a:lnTo>
                  <a:lnTo>
                    <a:pt x="953" y="2419"/>
                  </a:lnTo>
                  <a:lnTo>
                    <a:pt x="926" y="2469"/>
                  </a:lnTo>
                  <a:lnTo>
                    <a:pt x="896" y="2519"/>
                  </a:lnTo>
                  <a:lnTo>
                    <a:pt x="868" y="2568"/>
                  </a:lnTo>
                  <a:lnTo>
                    <a:pt x="841" y="2618"/>
                  </a:lnTo>
                  <a:lnTo>
                    <a:pt x="817" y="2668"/>
                  </a:lnTo>
                  <a:lnTo>
                    <a:pt x="797" y="2718"/>
                  </a:lnTo>
                  <a:lnTo>
                    <a:pt x="784" y="2769"/>
                  </a:lnTo>
                  <a:lnTo>
                    <a:pt x="778" y="2818"/>
                  </a:lnTo>
                  <a:lnTo>
                    <a:pt x="775" y="2868"/>
                  </a:lnTo>
                  <a:lnTo>
                    <a:pt x="778" y="2919"/>
                  </a:lnTo>
                  <a:lnTo>
                    <a:pt x="782" y="2972"/>
                  </a:lnTo>
                  <a:lnTo>
                    <a:pt x="788" y="3025"/>
                  </a:lnTo>
                  <a:lnTo>
                    <a:pt x="796" y="3078"/>
                  </a:lnTo>
                  <a:lnTo>
                    <a:pt x="803" y="3131"/>
                  </a:lnTo>
                  <a:lnTo>
                    <a:pt x="808" y="3184"/>
                  </a:lnTo>
                  <a:lnTo>
                    <a:pt x="812" y="3235"/>
                  </a:lnTo>
                  <a:lnTo>
                    <a:pt x="813" y="3286"/>
                  </a:lnTo>
                  <a:lnTo>
                    <a:pt x="809" y="3334"/>
                  </a:lnTo>
                  <a:lnTo>
                    <a:pt x="800" y="3383"/>
                  </a:lnTo>
                  <a:lnTo>
                    <a:pt x="786" y="3427"/>
                  </a:lnTo>
                  <a:lnTo>
                    <a:pt x="763" y="3472"/>
                  </a:lnTo>
                  <a:lnTo>
                    <a:pt x="736" y="3512"/>
                  </a:lnTo>
                  <a:lnTo>
                    <a:pt x="703" y="3549"/>
                  </a:lnTo>
                  <a:lnTo>
                    <a:pt x="667" y="3586"/>
                  </a:lnTo>
                  <a:lnTo>
                    <a:pt x="628" y="3620"/>
                  </a:lnTo>
                  <a:lnTo>
                    <a:pt x="587" y="3652"/>
                  </a:lnTo>
                  <a:lnTo>
                    <a:pt x="544" y="3685"/>
                  </a:lnTo>
                  <a:lnTo>
                    <a:pt x="502" y="3717"/>
                  </a:lnTo>
                  <a:lnTo>
                    <a:pt x="460" y="3749"/>
                  </a:lnTo>
                  <a:lnTo>
                    <a:pt x="420" y="3783"/>
                  </a:lnTo>
                  <a:lnTo>
                    <a:pt x="382" y="3817"/>
                  </a:lnTo>
                  <a:lnTo>
                    <a:pt x="349" y="3854"/>
                  </a:lnTo>
                  <a:lnTo>
                    <a:pt x="319" y="3893"/>
                  </a:lnTo>
                  <a:lnTo>
                    <a:pt x="292" y="3939"/>
                  </a:lnTo>
                  <a:lnTo>
                    <a:pt x="269" y="3989"/>
                  </a:lnTo>
                  <a:lnTo>
                    <a:pt x="251" y="4042"/>
                  </a:lnTo>
                  <a:lnTo>
                    <a:pt x="234" y="4097"/>
                  </a:lnTo>
                  <a:lnTo>
                    <a:pt x="220" y="4154"/>
                  </a:lnTo>
                  <a:lnTo>
                    <a:pt x="204" y="4210"/>
                  </a:lnTo>
                  <a:lnTo>
                    <a:pt x="188" y="4265"/>
                  </a:lnTo>
                  <a:lnTo>
                    <a:pt x="171" y="4320"/>
                  </a:lnTo>
                  <a:lnTo>
                    <a:pt x="0" y="4320"/>
                  </a:lnTo>
                  <a:lnTo>
                    <a:pt x="17" y="4278"/>
                  </a:lnTo>
                  <a:lnTo>
                    <a:pt x="33" y="4232"/>
                  </a:lnTo>
                  <a:lnTo>
                    <a:pt x="46" y="4183"/>
                  </a:lnTo>
                  <a:lnTo>
                    <a:pt x="60" y="4131"/>
                  </a:lnTo>
                  <a:lnTo>
                    <a:pt x="75" y="4075"/>
                  </a:lnTo>
                  <a:lnTo>
                    <a:pt x="90" y="4019"/>
                  </a:lnTo>
                  <a:lnTo>
                    <a:pt x="109" y="3964"/>
                  </a:lnTo>
                  <a:lnTo>
                    <a:pt x="129" y="3909"/>
                  </a:lnTo>
                  <a:lnTo>
                    <a:pt x="156" y="3855"/>
                  </a:lnTo>
                  <a:lnTo>
                    <a:pt x="186" y="3804"/>
                  </a:lnTo>
                  <a:lnTo>
                    <a:pt x="222" y="3756"/>
                  </a:lnTo>
                  <a:lnTo>
                    <a:pt x="261" y="3713"/>
                  </a:lnTo>
                  <a:lnTo>
                    <a:pt x="303" y="3672"/>
                  </a:lnTo>
                  <a:lnTo>
                    <a:pt x="348" y="3634"/>
                  </a:lnTo>
                  <a:lnTo>
                    <a:pt x="392" y="3599"/>
                  </a:lnTo>
                  <a:lnTo>
                    <a:pt x="438" y="3565"/>
                  </a:lnTo>
                  <a:lnTo>
                    <a:pt x="482" y="3531"/>
                  </a:lnTo>
                  <a:lnTo>
                    <a:pt x="523" y="3499"/>
                  </a:lnTo>
                  <a:lnTo>
                    <a:pt x="561" y="3466"/>
                  </a:lnTo>
                  <a:lnTo>
                    <a:pt x="594" y="3434"/>
                  </a:lnTo>
                  <a:lnTo>
                    <a:pt x="620" y="3400"/>
                  </a:lnTo>
                  <a:lnTo>
                    <a:pt x="638" y="3367"/>
                  </a:lnTo>
                  <a:lnTo>
                    <a:pt x="647" y="3336"/>
                  </a:lnTo>
                  <a:lnTo>
                    <a:pt x="652" y="3302"/>
                  </a:lnTo>
                  <a:lnTo>
                    <a:pt x="654" y="3265"/>
                  </a:lnTo>
                  <a:lnTo>
                    <a:pt x="651" y="3224"/>
                  </a:lnTo>
                  <a:lnTo>
                    <a:pt x="647" y="3181"/>
                  </a:lnTo>
                  <a:lnTo>
                    <a:pt x="642" y="3137"/>
                  </a:lnTo>
                  <a:lnTo>
                    <a:pt x="637" y="3091"/>
                  </a:lnTo>
                  <a:lnTo>
                    <a:pt x="626" y="3021"/>
                  </a:lnTo>
                  <a:lnTo>
                    <a:pt x="620" y="2952"/>
                  </a:lnTo>
                  <a:lnTo>
                    <a:pt x="616" y="2881"/>
                  </a:lnTo>
                  <a:lnTo>
                    <a:pt x="618" y="2809"/>
                  </a:lnTo>
                  <a:lnTo>
                    <a:pt x="628" y="2737"/>
                  </a:lnTo>
                  <a:lnTo>
                    <a:pt x="642" y="2681"/>
                  </a:lnTo>
                  <a:lnTo>
                    <a:pt x="661" y="2626"/>
                  </a:lnTo>
                  <a:lnTo>
                    <a:pt x="685" y="2574"/>
                  </a:lnTo>
                  <a:lnTo>
                    <a:pt x="711" y="2521"/>
                  </a:lnTo>
                  <a:lnTo>
                    <a:pt x="739" y="2472"/>
                  </a:lnTo>
                  <a:lnTo>
                    <a:pt x="767" y="2423"/>
                  </a:lnTo>
                  <a:lnTo>
                    <a:pt x="791" y="2381"/>
                  </a:lnTo>
                  <a:lnTo>
                    <a:pt x="813" y="2342"/>
                  </a:lnTo>
                  <a:lnTo>
                    <a:pt x="834" y="2303"/>
                  </a:lnTo>
                  <a:lnTo>
                    <a:pt x="851" y="2265"/>
                  </a:lnTo>
                  <a:lnTo>
                    <a:pt x="864" y="2228"/>
                  </a:lnTo>
                  <a:lnTo>
                    <a:pt x="873" y="2194"/>
                  </a:lnTo>
                  <a:lnTo>
                    <a:pt x="876" y="2160"/>
                  </a:lnTo>
                  <a:lnTo>
                    <a:pt x="873" y="2126"/>
                  </a:lnTo>
                  <a:lnTo>
                    <a:pt x="864" y="2092"/>
                  </a:lnTo>
                  <a:lnTo>
                    <a:pt x="851" y="2055"/>
                  </a:lnTo>
                  <a:lnTo>
                    <a:pt x="834" y="2017"/>
                  </a:lnTo>
                  <a:lnTo>
                    <a:pt x="813" y="1978"/>
                  </a:lnTo>
                  <a:lnTo>
                    <a:pt x="791" y="1939"/>
                  </a:lnTo>
                  <a:lnTo>
                    <a:pt x="767" y="1897"/>
                  </a:lnTo>
                  <a:lnTo>
                    <a:pt x="739" y="1848"/>
                  </a:lnTo>
                  <a:lnTo>
                    <a:pt x="711" y="1799"/>
                  </a:lnTo>
                  <a:lnTo>
                    <a:pt x="685" y="1746"/>
                  </a:lnTo>
                  <a:lnTo>
                    <a:pt x="661" y="1694"/>
                  </a:lnTo>
                  <a:lnTo>
                    <a:pt x="642" y="1639"/>
                  </a:lnTo>
                  <a:lnTo>
                    <a:pt x="628" y="1583"/>
                  </a:lnTo>
                  <a:lnTo>
                    <a:pt x="618" y="1511"/>
                  </a:lnTo>
                  <a:lnTo>
                    <a:pt x="616" y="1439"/>
                  </a:lnTo>
                  <a:lnTo>
                    <a:pt x="620" y="1368"/>
                  </a:lnTo>
                  <a:lnTo>
                    <a:pt x="626" y="1299"/>
                  </a:lnTo>
                  <a:lnTo>
                    <a:pt x="637" y="1229"/>
                  </a:lnTo>
                  <a:lnTo>
                    <a:pt x="642" y="1183"/>
                  </a:lnTo>
                  <a:lnTo>
                    <a:pt x="647" y="1139"/>
                  </a:lnTo>
                  <a:lnTo>
                    <a:pt x="651" y="1096"/>
                  </a:lnTo>
                  <a:lnTo>
                    <a:pt x="654" y="1055"/>
                  </a:lnTo>
                  <a:lnTo>
                    <a:pt x="652" y="1018"/>
                  </a:lnTo>
                  <a:lnTo>
                    <a:pt x="647" y="984"/>
                  </a:lnTo>
                  <a:lnTo>
                    <a:pt x="638" y="953"/>
                  </a:lnTo>
                  <a:lnTo>
                    <a:pt x="620" y="920"/>
                  </a:lnTo>
                  <a:lnTo>
                    <a:pt x="594" y="886"/>
                  </a:lnTo>
                  <a:lnTo>
                    <a:pt x="561" y="854"/>
                  </a:lnTo>
                  <a:lnTo>
                    <a:pt x="523" y="822"/>
                  </a:lnTo>
                  <a:lnTo>
                    <a:pt x="482" y="789"/>
                  </a:lnTo>
                  <a:lnTo>
                    <a:pt x="438" y="755"/>
                  </a:lnTo>
                  <a:lnTo>
                    <a:pt x="392" y="721"/>
                  </a:lnTo>
                  <a:lnTo>
                    <a:pt x="348" y="686"/>
                  </a:lnTo>
                  <a:lnTo>
                    <a:pt x="303" y="648"/>
                  </a:lnTo>
                  <a:lnTo>
                    <a:pt x="261" y="607"/>
                  </a:lnTo>
                  <a:lnTo>
                    <a:pt x="222" y="564"/>
                  </a:lnTo>
                  <a:lnTo>
                    <a:pt x="186" y="516"/>
                  </a:lnTo>
                  <a:lnTo>
                    <a:pt x="156" y="465"/>
                  </a:lnTo>
                  <a:lnTo>
                    <a:pt x="129" y="411"/>
                  </a:lnTo>
                  <a:lnTo>
                    <a:pt x="109" y="356"/>
                  </a:lnTo>
                  <a:lnTo>
                    <a:pt x="90" y="301"/>
                  </a:lnTo>
                  <a:lnTo>
                    <a:pt x="75" y="245"/>
                  </a:lnTo>
                  <a:lnTo>
                    <a:pt x="60" y="189"/>
                  </a:lnTo>
                  <a:lnTo>
                    <a:pt x="46" y="137"/>
                  </a:lnTo>
                  <a:lnTo>
                    <a:pt x="33" y="88"/>
                  </a:lnTo>
                  <a:lnTo>
                    <a:pt x="17" y="4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is conteúd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/>
          <a:p>
            <a:pPr rtl="0"/>
            <a:r>
              <a:rPr lang="pt-BR" noProof="0"/>
              <a:t>Clique para editar o estilo de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 hasCustomPrompt="1"/>
          </p:nvPr>
        </p:nvSpPr>
        <p:spPr>
          <a:xfrm>
            <a:off x="1257300" y="2286000"/>
            <a:ext cx="4800600" cy="3619500"/>
          </a:xfrm>
        </p:spPr>
        <p:txBody>
          <a:bodyPr rtlCol="0"/>
          <a:lstStyle/>
          <a:p>
            <a:pPr lvl="0" rtl="0"/>
            <a:r>
              <a:rPr lang="pt-BR" noProof="0"/>
              <a:t>Editar estilos de texto Mestre</a:t>
            </a:r>
          </a:p>
          <a:p>
            <a:pPr lvl="1" rtl="0"/>
            <a:r>
              <a:rPr lang="pt-BR" noProof="0"/>
              <a:t>Segundo nível</a:t>
            </a:r>
          </a:p>
          <a:p>
            <a:pPr lvl="2" rtl="0"/>
            <a:r>
              <a:rPr lang="pt-BR" noProof="0"/>
              <a:t>Terceiro nível</a:t>
            </a:r>
          </a:p>
          <a:p>
            <a:pPr lvl="3" rtl="0"/>
            <a:r>
              <a:rPr lang="pt-BR" noProof="0"/>
              <a:t>Quarto nível</a:t>
            </a:r>
          </a:p>
          <a:p>
            <a:pPr lvl="4" rtl="0"/>
            <a:r>
              <a:rPr lang="pt-BR" noProof="0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 hasCustomPrompt="1"/>
          </p:nvPr>
        </p:nvSpPr>
        <p:spPr>
          <a:xfrm>
            <a:off x="6647796" y="2286000"/>
            <a:ext cx="4800600" cy="3619500"/>
          </a:xfrm>
        </p:spPr>
        <p:txBody>
          <a:bodyPr rtlCol="0"/>
          <a:lstStyle/>
          <a:p>
            <a:pPr lvl="0" rtl="0"/>
            <a:r>
              <a:rPr lang="pt-BR" noProof="0"/>
              <a:t>Editar estilos de texto Mestre</a:t>
            </a:r>
          </a:p>
          <a:p>
            <a:pPr lvl="1" rtl="0"/>
            <a:r>
              <a:rPr lang="pt-BR" noProof="0"/>
              <a:t>Segundo nível</a:t>
            </a:r>
          </a:p>
          <a:p>
            <a:pPr lvl="2" rtl="0"/>
            <a:r>
              <a:rPr lang="pt-BR" noProof="0"/>
              <a:t>Terceiro nível</a:t>
            </a:r>
          </a:p>
          <a:p>
            <a:pPr lvl="3" rtl="0"/>
            <a:r>
              <a:rPr lang="pt-BR" noProof="0"/>
              <a:t>Quarto nível</a:t>
            </a:r>
          </a:p>
          <a:p>
            <a:pPr lvl="4" rtl="0"/>
            <a:r>
              <a:rPr lang="pt-BR" noProof="0"/>
              <a:t>Quinto nível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7A45E22D-B017-4EDA-9CD1-343A76AE5BDF}" type="datetime1">
              <a:rPr lang="pt-BR" noProof="0" smtClean="0"/>
              <a:t>21/09/2026</a:t>
            </a:fld>
            <a:endParaRPr lang="pt-BR" noProof="0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pt-BR" noProof="0"/>
          </a:p>
        </p:txBody>
      </p:sp>
      <p:sp>
        <p:nvSpPr>
          <p:cNvPr id="7" name="Espaço reservado para o número do slide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1766878-3199-4EAB-94E7-2D6D11070E14}" type="slidenum">
              <a:rPr lang="pt-BR" noProof="0" smtClean="0"/>
              <a:t>‹nº›</a:t>
            </a:fld>
            <a:endParaRPr lang="pt-BR" noProof="0"/>
          </a:p>
        </p:txBody>
      </p:sp>
    </p:spTree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 hasCustomPrompt="1"/>
          </p:nvPr>
        </p:nvSpPr>
        <p:spPr>
          <a:xfrm>
            <a:off x="1252728" y="381000"/>
            <a:ext cx="10172700" cy="1493517"/>
          </a:xfrm>
        </p:spPr>
        <p:txBody>
          <a:bodyPr rtlCol="0"/>
          <a:lstStyle/>
          <a:p>
            <a:pPr rtl="0"/>
            <a:r>
              <a:rPr lang="pt-BR" noProof="0"/>
              <a:t>Clique para editar o estilo de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 hasCustomPrompt="1"/>
          </p:nvPr>
        </p:nvSpPr>
        <p:spPr>
          <a:xfrm>
            <a:off x="1251678" y="2199633"/>
            <a:ext cx="4800600" cy="632529"/>
          </a:xfrm>
        </p:spPr>
        <p:txBody>
          <a:bodyPr rtlCol="0" anchor="b">
            <a:noAutofit/>
          </a:bodyPr>
          <a:lstStyle>
            <a:lvl1pPr marL="0" indent="0">
              <a:lnSpc>
                <a:spcPct val="100000"/>
              </a:lnSpc>
              <a:buNone/>
              <a:defRPr sz="1900" b="1" cap="all" spc="200" baseline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pt-BR" noProof="0"/>
              <a:t>Editar estilos de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 hasCustomPrompt="1"/>
          </p:nvPr>
        </p:nvSpPr>
        <p:spPr>
          <a:xfrm>
            <a:off x="1257300" y="2909102"/>
            <a:ext cx="4800600" cy="2996398"/>
          </a:xfrm>
        </p:spPr>
        <p:txBody>
          <a:bodyPr rtlCol="0"/>
          <a:lstStyle/>
          <a:p>
            <a:pPr lvl="0" rtl="0"/>
            <a:r>
              <a:rPr lang="pt-BR" noProof="0"/>
              <a:t>Editar estilos de texto Mestre</a:t>
            </a:r>
          </a:p>
          <a:p>
            <a:pPr lvl="1" rtl="0"/>
            <a:r>
              <a:rPr lang="pt-BR" noProof="0"/>
              <a:t>Segundo nível</a:t>
            </a:r>
          </a:p>
          <a:p>
            <a:pPr lvl="2" rtl="0"/>
            <a:r>
              <a:rPr lang="pt-BR" noProof="0"/>
              <a:t>Terceiro nível</a:t>
            </a:r>
          </a:p>
          <a:p>
            <a:pPr lvl="3" rtl="0"/>
            <a:r>
              <a:rPr lang="pt-BR" noProof="0"/>
              <a:t>Quarto nível</a:t>
            </a:r>
          </a:p>
          <a:p>
            <a:pPr lvl="4" rtl="0"/>
            <a:r>
              <a:rPr lang="pt-BR" noProof="0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 hasCustomPrompt="1"/>
          </p:nvPr>
        </p:nvSpPr>
        <p:spPr>
          <a:xfrm>
            <a:off x="6633864" y="2199633"/>
            <a:ext cx="4800600" cy="632529"/>
          </a:xfrm>
        </p:spPr>
        <p:txBody>
          <a:bodyPr rtlCol="0" anchor="b">
            <a:noAutofit/>
          </a:bodyPr>
          <a:lstStyle>
            <a:lvl1pPr marL="0" indent="0">
              <a:lnSpc>
                <a:spcPct val="100000"/>
              </a:lnSpc>
              <a:buNone/>
              <a:defRPr sz="1900" b="1" cap="all" spc="200" baseline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pt-BR" noProof="0"/>
              <a:t>Editar estilos de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 hasCustomPrompt="1"/>
          </p:nvPr>
        </p:nvSpPr>
        <p:spPr>
          <a:xfrm>
            <a:off x="6633864" y="2909102"/>
            <a:ext cx="4800600" cy="2996398"/>
          </a:xfrm>
        </p:spPr>
        <p:txBody>
          <a:bodyPr rtlCol="0"/>
          <a:lstStyle/>
          <a:p>
            <a:pPr lvl="0" rtl="0"/>
            <a:r>
              <a:rPr lang="pt-BR" noProof="0"/>
              <a:t>Editar estilos de texto Mestre</a:t>
            </a:r>
          </a:p>
          <a:p>
            <a:pPr lvl="1" rtl="0"/>
            <a:r>
              <a:rPr lang="pt-BR" noProof="0"/>
              <a:t>Segundo nível</a:t>
            </a:r>
          </a:p>
          <a:p>
            <a:pPr lvl="2" rtl="0"/>
            <a:r>
              <a:rPr lang="pt-BR" noProof="0"/>
              <a:t>Terceiro nível</a:t>
            </a:r>
          </a:p>
          <a:p>
            <a:pPr lvl="3" rtl="0"/>
            <a:r>
              <a:rPr lang="pt-BR" noProof="0"/>
              <a:t>Quarto nível</a:t>
            </a:r>
          </a:p>
          <a:p>
            <a:pPr lvl="4" rtl="0"/>
            <a:r>
              <a:rPr lang="pt-BR" noProof="0"/>
              <a:t>Quinto nível</a:t>
            </a:r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3A7F1E82-C726-45ED-9C74-F4BE751287D7}" type="datetime1">
              <a:rPr lang="pt-BR" noProof="0" smtClean="0"/>
              <a:t>21/09/2026</a:t>
            </a:fld>
            <a:endParaRPr lang="pt-BR" noProof="0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pt-BR" noProof="0"/>
          </a:p>
        </p:txBody>
      </p:sp>
      <p:sp>
        <p:nvSpPr>
          <p:cNvPr id="9" name="Espaço reservado para o número do slide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1766878-3199-4EAB-94E7-2D6D11070E14}" type="slidenum">
              <a:rPr lang="pt-BR" noProof="0" smtClean="0"/>
              <a:t>‹nº›</a:t>
            </a:fld>
            <a:endParaRPr lang="pt-BR" noProof="0"/>
          </a:p>
        </p:txBody>
      </p:sp>
    </p:spTree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/>
          <a:p>
            <a:pPr rtl="0"/>
            <a:r>
              <a:rPr lang="pt-BR" noProof="0"/>
              <a:t>Clique para editar o estilo de título Mestre</a:t>
            </a:r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265FDB00-7159-432C-BC0B-B7CEB34EA853}" type="datetime1">
              <a:rPr lang="pt-BR" noProof="0" smtClean="0"/>
              <a:t>21/09/2026</a:t>
            </a:fld>
            <a:endParaRPr lang="pt-BR" noProof="0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pt-BR" noProof="0"/>
          </a:p>
        </p:txBody>
      </p:sp>
      <p:sp>
        <p:nvSpPr>
          <p:cNvPr id="5" name="Espaço reservado para o número do slide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1766878-3199-4EAB-94E7-2D6D11070E14}" type="slidenum">
              <a:rPr lang="pt-BR" noProof="0" smtClean="0"/>
              <a:t>‹nº›</a:t>
            </a:fld>
            <a:endParaRPr lang="pt-BR" noProof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AF8C61E9-4A25-4FCD-840B-D8115BE2AC87}" type="datetime1">
              <a:rPr lang="pt-BR" noProof="0" smtClean="0"/>
              <a:t>21/09/2026</a:t>
            </a:fld>
            <a:endParaRPr lang="pt-BR" noProof="0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pt-BR" noProof="0"/>
          </a:p>
        </p:txBody>
      </p:sp>
      <p:sp>
        <p:nvSpPr>
          <p:cNvPr id="4" name="Espaço reservado para o número do slide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1766878-3199-4EAB-94E7-2D6D11070E14}" type="slidenum">
              <a:rPr lang="pt-BR" noProof="0" smtClean="0"/>
              <a:t>‹nº›</a:t>
            </a:fld>
            <a:endParaRPr lang="pt-BR" noProof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orma livre 11" title="forma de plano de fundo guirlanda direita"/>
          <p:cNvSpPr/>
          <p:nvPr/>
        </p:nvSpPr>
        <p:spPr bwMode="auto">
          <a:xfrm>
            <a:off x="7389812" y="0"/>
            <a:ext cx="4802188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ítulo 1"/>
          <p:cNvSpPr>
            <a:spLocks noGrp="1"/>
          </p:cNvSpPr>
          <p:nvPr>
            <p:ph type="title" hasCustomPrompt="1"/>
          </p:nvPr>
        </p:nvSpPr>
        <p:spPr>
          <a:xfrm>
            <a:off x="8337884" y="457199"/>
            <a:ext cx="3092115" cy="1196671"/>
          </a:xfrm>
        </p:spPr>
        <p:txBody>
          <a:bodyPr rtlCol="0" anchor="b">
            <a:normAutofit/>
          </a:bodyPr>
          <a:lstStyle>
            <a:lvl1pPr>
              <a:lnSpc>
                <a:spcPct val="100000"/>
              </a:lnSpc>
              <a:defRPr sz="1900" b="1" i="0" cap="all" spc="300" baseline="0">
                <a:solidFill>
                  <a:schemeClr val="accent1"/>
                </a:solidFill>
                <a:latin typeface="+mn-lt"/>
              </a:defRPr>
            </a:lvl1pPr>
          </a:lstStyle>
          <a:p>
            <a:pPr rtl="0"/>
            <a:r>
              <a:rPr lang="pt-BR" noProof="0"/>
              <a:t>Clique para editar o estilo de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 hasCustomPrompt="1"/>
          </p:nvPr>
        </p:nvSpPr>
        <p:spPr>
          <a:xfrm>
            <a:off x="765051" y="920377"/>
            <a:ext cx="6158418" cy="4985124"/>
          </a:xfrm>
        </p:spPr>
        <p:txBody>
          <a:bodyPr rtlCol="0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rtl="0"/>
            <a:r>
              <a:rPr lang="pt-BR" noProof="0"/>
              <a:t>Editar estilos de texto Mestre</a:t>
            </a:r>
          </a:p>
          <a:p>
            <a:pPr lvl="1" rtl="0"/>
            <a:r>
              <a:rPr lang="pt-BR" noProof="0"/>
              <a:t>Segundo nível</a:t>
            </a:r>
          </a:p>
          <a:p>
            <a:pPr lvl="2" rtl="0"/>
            <a:r>
              <a:rPr lang="pt-BR" noProof="0"/>
              <a:t>Terceiro nível</a:t>
            </a:r>
          </a:p>
          <a:p>
            <a:pPr lvl="3" rtl="0"/>
            <a:r>
              <a:rPr lang="pt-BR" noProof="0"/>
              <a:t>Quarto nível</a:t>
            </a:r>
          </a:p>
          <a:p>
            <a:pPr lvl="4" rtl="0"/>
            <a:r>
              <a:rPr lang="pt-BR" noProof="0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 hasCustomPrompt="1"/>
          </p:nvPr>
        </p:nvSpPr>
        <p:spPr>
          <a:xfrm>
            <a:off x="8337885" y="1741336"/>
            <a:ext cx="3092115" cy="4164164"/>
          </a:xfrm>
        </p:spPr>
        <p:txBody>
          <a:bodyPr rtlCol="0"/>
          <a:lstStyle>
            <a:lvl1pPr marL="0" indent="0" rtl="0">
              <a:lnSpc>
                <a:spcPct val="120000"/>
              </a:lnSpc>
              <a:spcBef>
                <a:spcPts val="1200"/>
              </a:spcBef>
              <a:buNone/>
              <a:defRPr sz="1600" baseline="0">
                <a:solidFill>
                  <a:schemeClr val="bg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pt-BR" noProof="0"/>
              <a:t>Editar estilos de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>
          <a:xfrm>
            <a:off x="765051" y="6375679"/>
            <a:ext cx="1233355" cy="348462"/>
          </a:xfrm>
        </p:spPr>
        <p:txBody>
          <a:bodyPr rtlCol="0"/>
          <a:lstStyle/>
          <a:p>
            <a:pPr rtl="0"/>
            <a:fld id="{B28B6BC1-F130-49F0-A58E-930D6EE038D6}" type="datetime1">
              <a:rPr lang="pt-BR" noProof="0" smtClean="0"/>
              <a:t>21/09/2026</a:t>
            </a:fld>
            <a:endParaRPr lang="pt-BR" noProof="0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>
          <a:xfrm>
            <a:off x="2103620" y="6375679"/>
            <a:ext cx="3482179" cy="345796"/>
          </a:xfrm>
        </p:spPr>
        <p:txBody>
          <a:bodyPr rtlCol="0"/>
          <a:lstStyle/>
          <a:p>
            <a:pPr rtl="0"/>
            <a:endParaRPr lang="pt-BR" noProof="0"/>
          </a:p>
        </p:txBody>
      </p:sp>
      <p:sp>
        <p:nvSpPr>
          <p:cNvPr id="7" name="Espaço reservado para o número do slide 6"/>
          <p:cNvSpPr>
            <a:spLocks noGrp="1"/>
          </p:cNvSpPr>
          <p:nvPr>
            <p:ph type="sldNum" sz="quarter" idx="12"/>
          </p:nvPr>
        </p:nvSpPr>
        <p:spPr>
          <a:xfrm>
            <a:off x="5691014" y="6375679"/>
            <a:ext cx="1232456" cy="345796"/>
          </a:xfrm>
        </p:spPr>
        <p:txBody>
          <a:bodyPr rtlCol="0"/>
          <a:lstStyle/>
          <a:p>
            <a:pPr rtl="0"/>
            <a:fld id="{71766878-3199-4EAB-94E7-2D6D11070E14}" type="slidenum">
              <a:rPr lang="pt-BR" noProof="0" smtClean="0"/>
              <a:t>‹nº›</a:t>
            </a:fld>
            <a:endParaRPr lang="pt-BR" noProof="0"/>
          </a:p>
        </p:txBody>
      </p:sp>
      <p:sp>
        <p:nvSpPr>
          <p:cNvPr id="8" name="Retângulo 7" title="borda da borda esquerda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696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imagem 2"/>
          <p:cNvSpPr>
            <a:spLocks noGrp="1" noChangeAspect="1"/>
          </p:cNvSpPr>
          <p:nvPr>
            <p:ph type="pic" idx="1"/>
          </p:nvPr>
        </p:nvSpPr>
        <p:spPr>
          <a:xfrm>
            <a:off x="283464" y="0"/>
            <a:ext cx="7355585" cy="6857999"/>
          </a:xfrm>
        </p:spPr>
        <p:txBody>
          <a:bodyPr rtlCol="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pt-BR" noProof="0" smtClean="0"/>
              <a:t>Clique no ícone para adicionar uma imagem</a:t>
            </a:r>
            <a:endParaRPr lang="pt-BR" noProof="0"/>
          </a:p>
        </p:txBody>
      </p:sp>
      <p:sp>
        <p:nvSpPr>
          <p:cNvPr id="11" name="Forma livre 11" title="forma de plano de fundo guirlanda direita"/>
          <p:cNvSpPr/>
          <p:nvPr/>
        </p:nvSpPr>
        <p:spPr bwMode="auto">
          <a:xfrm>
            <a:off x="7389812" y="0"/>
            <a:ext cx="4802188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2" name="Retângulo 11" title="borda da borda esquerda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ítulo 1"/>
          <p:cNvSpPr>
            <a:spLocks noGrp="1"/>
          </p:cNvSpPr>
          <p:nvPr>
            <p:ph type="title" hasCustomPrompt="1"/>
          </p:nvPr>
        </p:nvSpPr>
        <p:spPr>
          <a:xfrm>
            <a:off x="8337883" y="457200"/>
            <a:ext cx="3092117" cy="1196670"/>
          </a:xfrm>
        </p:spPr>
        <p:txBody>
          <a:bodyPr rtlCol="0" anchor="b">
            <a:normAutofit/>
          </a:bodyPr>
          <a:lstStyle>
            <a:lvl1pPr>
              <a:lnSpc>
                <a:spcPct val="100000"/>
              </a:lnSpc>
              <a:defRPr sz="1900" b="1" i="0" spc="300" baseline="0">
                <a:solidFill>
                  <a:schemeClr val="accent1"/>
                </a:solidFill>
                <a:latin typeface="+mn-lt"/>
              </a:defRPr>
            </a:lvl1pPr>
          </a:lstStyle>
          <a:p>
            <a:pPr rtl="0"/>
            <a:r>
              <a:rPr lang="pt-BR" noProof="0"/>
              <a:t>Clique para editar o estilo de título Mestre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 hasCustomPrompt="1"/>
          </p:nvPr>
        </p:nvSpPr>
        <p:spPr>
          <a:xfrm>
            <a:off x="8337883" y="1741336"/>
            <a:ext cx="3092117" cy="4164164"/>
          </a:xfrm>
        </p:spPr>
        <p:txBody>
          <a:bodyPr rtlCol="0"/>
          <a:lstStyle>
            <a:lvl1pPr marL="0" indent="0" rtl="0">
              <a:lnSpc>
                <a:spcPct val="120000"/>
              </a:lnSpc>
              <a:spcBef>
                <a:spcPts val="1200"/>
              </a:spcBef>
              <a:buNone/>
              <a:defRPr sz="1600" baseline="0">
                <a:solidFill>
                  <a:schemeClr val="bg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pt-BR" noProof="0"/>
              <a:t>Editar estilos de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>
          <a:xfrm>
            <a:off x="765950" y="6375679"/>
            <a:ext cx="1232456" cy="348462"/>
          </a:xfrm>
        </p:spPr>
        <p:txBody>
          <a:bodyPr rtlCol="0"/>
          <a:lstStyle/>
          <a:p>
            <a:pPr rtl="0"/>
            <a:fld id="{98179018-7AF6-4352-BBC8-FCEE9D982AA1}" type="datetime1">
              <a:rPr lang="pt-BR" noProof="0" smtClean="0"/>
              <a:t>21/09/2026</a:t>
            </a:fld>
            <a:endParaRPr lang="pt-BR" noProof="0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>
          <a:xfrm>
            <a:off x="2103621" y="6375679"/>
            <a:ext cx="3482178" cy="345796"/>
          </a:xfrm>
        </p:spPr>
        <p:txBody>
          <a:bodyPr rtlCol="0"/>
          <a:lstStyle/>
          <a:p>
            <a:pPr rtl="0"/>
            <a:endParaRPr lang="pt-BR" noProof="0"/>
          </a:p>
        </p:txBody>
      </p:sp>
      <p:sp>
        <p:nvSpPr>
          <p:cNvPr id="7" name="Espaço reservado para o número do slide 6"/>
          <p:cNvSpPr>
            <a:spLocks noGrp="1"/>
          </p:cNvSpPr>
          <p:nvPr>
            <p:ph type="sldNum" sz="quarter" idx="12"/>
          </p:nvPr>
        </p:nvSpPr>
        <p:spPr>
          <a:xfrm>
            <a:off x="5687568" y="6375679"/>
            <a:ext cx="1234440" cy="345796"/>
          </a:xfrm>
        </p:spPr>
        <p:txBody>
          <a:bodyPr rtlCol="0"/>
          <a:lstStyle/>
          <a:p>
            <a:pPr rtl="0"/>
            <a:fld id="{71766878-3199-4EAB-94E7-2D6D11070E14}" type="slidenum">
              <a:rPr lang="pt-BR" noProof="0" smtClean="0"/>
              <a:t>‹nº›</a:t>
            </a:fld>
            <a:endParaRPr lang="pt-BR" noProof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/>
          <a:p>
            <a:pPr rtl="0"/>
            <a:r>
              <a:rPr lang="pt-BR" noProof="0"/>
              <a:t>Clique para editar o estilo de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 rtlCol="0"/>
          <a:lstStyle/>
          <a:p>
            <a:pPr lvl="0" rtl="0"/>
            <a:r>
              <a:rPr lang="pt-BR" noProof="0"/>
              <a:t>Editar estilos de texto Mestre</a:t>
            </a:r>
          </a:p>
          <a:p>
            <a:pPr lvl="1" rtl="0"/>
            <a:r>
              <a:rPr lang="pt-BR" noProof="0"/>
              <a:t>Segundo nível</a:t>
            </a:r>
          </a:p>
          <a:p>
            <a:pPr lvl="2" rtl="0"/>
            <a:r>
              <a:rPr lang="pt-BR" noProof="0"/>
              <a:t>Terceiro nível</a:t>
            </a:r>
          </a:p>
          <a:p>
            <a:pPr lvl="3" rtl="0"/>
            <a:r>
              <a:rPr lang="pt-BR" noProof="0"/>
              <a:t>Quarto nível</a:t>
            </a:r>
          </a:p>
          <a:p>
            <a:pPr lvl="4" rtl="0"/>
            <a:r>
              <a:rPr lang="pt-BR" noProof="0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AD9519E5-99E4-4D3E-8CAE-183AEE91CF49}" type="datetime1">
              <a:rPr lang="pt-BR" noProof="0" smtClean="0"/>
              <a:t>21/09/2026</a:t>
            </a:fld>
            <a:endParaRPr lang="pt-BR" noProof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pt-BR" noProof="0"/>
          </a:p>
        </p:txBody>
      </p:sp>
      <p:sp>
        <p:nvSpPr>
          <p:cNvPr id="6" name="Espaço reservado para o número do slide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1766878-3199-4EAB-94E7-2D6D11070E14}" type="slidenum">
              <a:rPr lang="pt-BR" noProof="0" smtClean="0"/>
              <a:t>‹nº›</a:t>
            </a:fld>
            <a:endParaRPr lang="pt-BR" noProof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 hasCustomPrompt="1"/>
          </p:nvPr>
        </p:nvSpPr>
        <p:spPr>
          <a:xfrm>
            <a:off x="10066321" y="382386"/>
            <a:ext cx="1492132" cy="5600404"/>
          </a:xfrm>
        </p:spPr>
        <p:txBody>
          <a:bodyPr vert="eaVert" rtlCol="0"/>
          <a:lstStyle/>
          <a:p>
            <a:pPr rtl="0"/>
            <a:r>
              <a:rPr lang="pt-BR" noProof="0"/>
              <a:t>Clique para editar o estilo de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 hasCustomPrompt="1"/>
          </p:nvPr>
        </p:nvSpPr>
        <p:spPr>
          <a:xfrm>
            <a:off x="1257300" y="382385"/>
            <a:ext cx="8392585" cy="5600405"/>
          </a:xfrm>
        </p:spPr>
        <p:txBody>
          <a:bodyPr vert="eaVert" rtlCol="0"/>
          <a:lstStyle/>
          <a:p>
            <a:pPr lvl="0" rtl="0"/>
            <a:r>
              <a:rPr lang="pt-BR" noProof="0"/>
              <a:t>Editar estilos de texto Mestre</a:t>
            </a:r>
          </a:p>
          <a:p>
            <a:pPr lvl="1" rtl="0"/>
            <a:r>
              <a:rPr lang="pt-BR" noProof="0"/>
              <a:t>Segundo nível</a:t>
            </a:r>
          </a:p>
          <a:p>
            <a:pPr lvl="2" rtl="0"/>
            <a:r>
              <a:rPr lang="pt-BR" noProof="0"/>
              <a:t>Terceiro nível</a:t>
            </a:r>
          </a:p>
          <a:p>
            <a:pPr lvl="3" rtl="0"/>
            <a:r>
              <a:rPr lang="pt-BR" noProof="0"/>
              <a:t>Quarto nível</a:t>
            </a:r>
          </a:p>
          <a:p>
            <a:pPr lvl="4" rtl="0"/>
            <a:r>
              <a:rPr lang="pt-BR" noProof="0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6FF333C6-6C3F-4BB3-A28D-C3CDD4BB1EA5}" type="datetime1">
              <a:rPr lang="pt-BR" noProof="0" smtClean="0"/>
              <a:t>21/09/2026</a:t>
            </a:fld>
            <a:endParaRPr lang="pt-BR" noProof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pt-BR" noProof="0"/>
          </a:p>
        </p:txBody>
      </p:sp>
      <p:sp>
        <p:nvSpPr>
          <p:cNvPr id="6" name="Espaço reservado para o número do slide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1766878-3199-4EAB-94E7-2D6D11070E14}" type="slidenum">
              <a:rPr lang="pt-BR" noProof="0" smtClean="0"/>
              <a:t>‹nº›</a:t>
            </a:fld>
            <a:endParaRPr lang="pt-BR" noProof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1251678" y="382385"/>
            <a:ext cx="10178322" cy="149213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rtl="0"/>
            <a:r>
              <a:rPr lang="pt-BR" noProof="0"/>
              <a:t>Clique para editar o estilo de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1251678" y="2286001"/>
            <a:ext cx="10178322" cy="35935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pt-BR" noProof="0"/>
              <a:t>Editar estilos de texto Mestre</a:t>
            </a:r>
          </a:p>
          <a:p>
            <a:pPr lvl="1" rtl="0"/>
            <a:r>
              <a:rPr lang="pt-BR" noProof="0"/>
              <a:t>Segundo nível</a:t>
            </a:r>
          </a:p>
          <a:p>
            <a:pPr lvl="2" rtl="0"/>
            <a:r>
              <a:rPr lang="pt-BR" noProof="0"/>
              <a:t>Terceiro nível</a:t>
            </a:r>
          </a:p>
          <a:p>
            <a:pPr lvl="3" rtl="0"/>
            <a:r>
              <a:rPr lang="pt-BR" noProof="0"/>
              <a:t>Quarto nível</a:t>
            </a:r>
          </a:p>
          <a:p>
            <a:pPr lvl="4" rtl="0"/>
            <a:r>
              <a:rPr lang="pt-BR" noProof="0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1251678" y="6375679"/>
            <a:ext cx="2329722" cy="34846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rtl="0"/>
            <a:fld id="{19A7CA4D-44C9-457B-8265-13F84F86B0E2}" type="datetime1">
              <a:rPr lang="pt-BR" noProof="0" smtClean="0"/>
              <a:t>21/09/2026</a:t>
            </a:fld>
            <a:endParaRPr lang="pt-BR" noProof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4038600" y="6375679"/>
            <a:ext cx="4114800" cy="34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rtl="0"/>
            <a:endParaRPr lang="pt-BR" noProof="0"/>
          </a:p>
        </p:txBody>
      </p:sp>
      <p:sp>
        <p:nvSpPr>
          <p:cNvPr id="6" name="Espaço reservado para o número do slide 5"/>
          <p:cNvSpPr>
            <a:spLocks noGrp="1"/>
          </p:cNvSpPr>
          <p:nvPr>
            <p:ph type="sldNum" sz="quarter" idx="4"/>
          </p:nvPr>
        </p:nvSpPr>
        <p:spPr>
          <a:xfrm>
            <a:off x="8610601" y="6375679"/>
            <a:ext cx="2819399" cy="34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rtl="0"/>
            <a:fld id="{71766878-3199-4EAB-94E7-2D6D11070E14}" type="slidenum">
              <a:rPr lang="pt-BR" noProof="0" smtClean="0"/>
              <a:pPr rtl="0"/>
              <a:t>‹nº›</a:t>
            </a:fld>
            <a:endParaRPr lang="pt-BR" noProof="0"/>
          </a:p>
        </p:txBody>
      </p:sp>
      <p:sp>
        <p:nvSpPr>
          <p:cNvPr id="11" name="Forma livre 6" title="Borda de guirlanda à esquerda"/>
          <p:cNvSpPr/>
          <p:nvPr/>
        </p:nvSpPr>
        <p:spPr bwMode="auto">
          <a:xfrm>
            <a:off x="0" y="0"/>
            <a:ext cx="885825" cy="6858000"/>
          </a:xfrm>
          <a:custGeom>
            <a:avLst/>
            <a:gdLst/>
            <a:ahLst/>
            <a:cxnLst/>
            <a:rect l="0" t="0" r="r" b="b"/>
            <a:pathLst>
              <a:path w="558" h="4320">
                <a:moveTo>
                  <a:pt x="0" y="0"/>
                </a:moveTo>
                <a:lnTo>
                  <a:pt x="447" y="0"/>
                </a:lnTo>
                <a:lnTo>
                  <a:pt x="448" y="43"/>
                </a:lnTo>
                <a:lnTo>
                  <a:pt x="453" y="81"/>
                </a:lnTo>
                <a:lnTo>
                  <a:pt x="460" y="114"/>
                </a:lnTo>
                <a:lnTo>
                  <a:pt x="469" y="143"/>
                </a:lnTo>
                <a:lnTo>
                  <a:pt x="479" y="169"/>
                </a:lnTo>
                <a:lnTo>
                  <a:pt x="491" y="192"/>
                </a:lnTo>
                <a:lnTo>
                  <a:pt x="503" y="216"/>
                </a:lnTo>
                <a:lnTo>
                  <a:pt x="515" y="240"/>
                </a:lnTo>
                <a:lnTo>
                  <a:pt x="525" y="263"/>
                </a:lnTo>
                <a:lnTo>
                  <a:pt x="535" y="289"/>
                </a:lnTo>
                <a:lnTo>
                  <a:pt x="545" y="318"/>
                </a:lnTo>
                <a:lnTo>
                  <a:pt x="552" y="351"/>
                </a:lnTo>
                <a:lnTo>
                  <a:pt x="556" y="389"/>
                </a:lnTo>
                <a:lnTo>
                  <a:pt x="558" y="432"/>
                </a:lnTo>
                <a:lnTo>
                  <a:pt x="556" y="475"/>
                </a:lnTo>
                <a:lnTo>
                  <a:pt x="552" y="513"/>
                </a:lnTo>
                <a:lnTo>
                  <a:pt x="545" y="546"/>
                </a:lnTo>
                <a:lnTo>
                  <a:pt x="535" y="575"/>
                </a:lnTo>
                <a:lnTo>
                  <a:pt x="525" y="601"/>
                </a:lnTo>
                <a:lnTo>
                  <a:pt x="515" y="624"/>
                </a:lnTo>
                <a:lnTo>
                  <a:pt x="503" y="648"/>
                </a:lnTo>
                <a:lnTo>
                  <a:pt x="491" y="672"/>
                </a:lnTo>
                <a:lnTo>
                  <a:pt x="479" y="695"/>
                </a:lnTo>
                <a:lnTo>
                  <a:pt x="469" y="721"/>
                </a:lnTo>
                <a:lnTo>
                  <a:pt x="460" y="750"/>
                </a:lnTo>
                <a:lnTo>
                  <a:pt x="453" y="783"/>
                </a:lnTo>
                <a:lnTo>
                  <a:pt x="448" y="821"/>
                </a:lnTo>
                <a:lnTo>
                  <a:pt x="447" y="864"/>
                </a:lnTo>
                <a:lnTo>
                  <a:pt x="448" y="907"/>
                </a:lnTo>
                <a:lnTo>
                  <a:pt x="453" y="945"/>
                </a:lnTo>
                <a:lnTo>
                  <a:pt x="460" y="978"/>
                </a:lnTo>
                <a:lnTo>
                  <a:pt x="469" y="1007"/>
                </a:lnTo>
                <a:lnTo>
                  <a:pt x="479" y="1033"/>
                </a:lnTo>
                <a:lnTo>
                  <a:pt x="491" y="1056"/>
                </a:lnTo>
                <a:lnTo>
                  <a:pt x="503" y="1080"/>
                </a:lnTo>
                <a:lnTo>
                  <a:pt x="515" y="1104"/>
                </a:lnTo>
                <a:lnTo>
                  <a:pt x="525" y="1127"/>
                </a:lnTo>
                <a:lnTo>
                  <a:pt x="535" y="1153"/>
                </a:lnTo>
                <a:lnTo>
                  <a:pt x="545" y="1182"/>
                </a:lnTo>
                <a:lnTo>
                  <a:pt x="552" y="1215"/>
                </a:lnTo>
                <a:lnTo>
                  <a:pt x="556" y="1253"/>
                </a:lnTo>
                <a:lnTo>
                  <a:pt x="558" y="1296"/>
                </a:lnTo>
                <a:lnTo>
                  <a:pt x="556" y="1339"/>
                </a:lnTo>
                <a:lnTo>
                  <a:pt x="552" y="1377"/>
                </a:lnTo>
                <a:lnTo>
                  <a:pt x="545" y="1410"/>
                </a:lnTo>
                <a:lnTo>
                  <a:pt x="535" y="1439"/>
                </a:lnTo>
                <a:lnTo>
                  <a:pt x="525" y="1465"/>
                </a:lnTo>
                <a:lnTo>
                  <a:pt x="515" y="1488"/>
                </a:lnTo>
                <a:lnTo>
                  <a:pt x="503" y="1512"/>
                </a:lnTo>
                <a:lnTo>
                  <a:pt x="491" y="1536"/>
                </a:lnTo>
                <a:lnTo>
                  <a:pt x="479" y="1559"/>
                </a:lnTo>
                <a:lnTo>
                  <a:pt x="469" y="1585"/>
                </a:lnTo>
                <a:lnTo>
                  <a:pt x="460" y="1614"/>
                </a:lnTo>
                <a:lnTo>
                  <a:pt x="453" y="1647"/>
                </a:lnTo>
                <a:lnTo>
                  <a:pt x="448" y="1685"/>
                </a:lnTo>
                <a:lnTo>
                  <a:pt x="447" y="1728"/>
                </a:lnTo>
                <a:lnTo>
                  <a:pt x="448" y="1771"/>
                </a:lnTo>
                <a:lnTo>
                  <a:pt x="453" y="1809"/>
                </a:lnTo>
                <a:lnTo>
                  <a:pt x="460" y="1842"/>
                </a:lnTo>
                <a:lnTo>
                  <a:pt x="469" y="1871"/>
                </a:lnTo>
                <a:lnTo>
                  <a:pt x="479" y="1897"/>
                </a:lnTo>
                <a:lnTo>
                  <a:pt x="491" y="1920"/>
                </a:lnTo>
                <a:lnTo>
                  <a:pt x="503" y="1944"/>
                </a:lnTo>
                <a:lnTo>
                  <a:pt x="515" y="1968"/>
                </a:lnTo>
                <a:lnTo>
                  <a:pt x="525" y="1991"/>
                </a:lnTo>
                <a:lnTo>
                  <a:pt x="535" y="2017"/>
                </a:lnTo>
                <a:lnTo>
                  <a:pt x="545" y="2046"/>
                </a:lnTo>
                <a:lnTo>
                  <a:pt x="552" y="2079"/>
                </a:lnTo>
                <a:lnTo>
                  <a:pt x="556" y="2117"/>
                </a:lnTo>
                <a:lnTo>
                  <a:pt x="558" y="2159"/>
                </a:lnTo>
                <a:lnTo>
                  <a:pt x="556" y="2203"/>
                </a:lnTo>
                <a:lnTo>
                  <a:pt x="552" y="2241"/>
                </a:lnTo>
                <a:lnTo>
                  <a:pt x="545" y="2274"/>
                </a:lnTo>
                <a:lnTo>
                  <a:pt x="535" y="2303"/>
                </a:lnTo>
                <a:lnTo>
                  <a:pt x="525" y="2329"/>
                </a:lnTo>
                <a:lnTo>
                  <a:pt x="515" y="2352"/>
                </a:lnTo>
                <a:lnTo>
                  <a:pt x="503" y="2376"/>
                </a:lnTo>
                <a:lnTo>
                  <a:pt x="491" y="2400"/>
                </a:lnTo>
                <a:lnTo>
                  <a:pt x="479" y="2423"/>
                </a:lnTo>
                <a:lnTo>
                  <a:pt x="469" y="2449"/>
                </a:lnTo>
                <a:lnTo>
                  <a:pt x="460" y="2478"/>
                </a:lnTo>
                <a:lnTo>
                  <a:pt x="453" y="2511"/>
                </a:lnTo>
                <a:lnTo>
                  <a:pt x="448" y="2549"/>
                </a:lnTo>
                <a:lnTo>
                  <a:pt x="447" y="2592"/>
                </a:lnTo>
                <a:lnTo>
                  <a:pt x="448" y="2635"/>
                </a:lnTo>
                <a:lnTo>
                  <a:pt x="453" y="2673"/>
                </a:lnTo>
                <a:lnTo>
                  <a:pt x="460" y="2706"/>
                </a:lnTo>
                <a:lnTo>
                  <a:pt x="469" y="2735"/>
                </a:lnTo>
                <a:lnTo>
                  <a:pt x="479" y="2761"/>
                </a:lnTo>
                <a:lnTo>
                  <a:pt x="491" y="2784"/>
                </a:lnTo>
                <a:lnTo>
                  <a:pt x="515" y="2832"/>
                </a:lnTo>
                <a:lnTo>
                  <a:pt x="525" y="2855"/>
                </a:lnTo>
                <a:lnTo>
                  <a:pt x="535" y="2881"/>
                </a:lnTo>
                <a:lnTo>
                  <a:pt x="545" y="2910"/>
                </a:lnTo>
                <a:lnTo>
                  <a:pt x="552" y="2943"/>
                </a:lnTo>
                <a:lnTo>
                  <a:pt x="556" y="2981"/>
                </a:lnTo>
                <a:lnTo>
                  <a:pt x="558" y="3024"/>
                </a:lnTo>
                <a:lnTo>
                  <a:pt x="556" y="3067"/>
                </a:lnTo>
                <a:lnTo>
                  <a:pt x="552" y="3105"/>
                </a:lnTo>
                <a:lnTo>
                  <a:pt x="545" y="3138"/>
                </a:lnTo>
                <a:lnTo>
                  <a:pt x="535" y="3167"/>
                </a:lnTo>
                <a:lnTo>
                  <a:pt x="525" y="3193"/>
                </a:lnTo>
                <a:lnTo>
                  <a:pt x="515" y="3216"/>
                </a:lnTo>
                <a:lnTo>
                  <a:pt x="503" y="3240"/>
                </a:lnTo>
                <a:lnTo>
                  <a:pt x="491" y="3264"/>
                </a:lnTo>
                <a:lnTo>
                  <a:pt x="479" y="3287"/>
                </a:lnTo>
                <a:lnTo>
                  <a:pt x="469" y="3313"/>
                </a:lnTo>
                <a:lnTo>
                  <a:pt x="460" y="3342"/>
                </a:lnTo>
                <a:lnTo>
                  <a:pt x="453" y="3375"/>
                </a:lnTo>
                <a:lnTo>
                  <a:pt x="448" y="3413"/>
                </a:lnTo>
                <a:lnTo>
                  <a:pt x="447" y="3456"/>
                </a:lnTo>
                <a:lnTo>
                  <a:pt x="448" y="3499"/>
                </a:lnTo>
                <a:lnTo>
                  <a:pt x="453" y="3537"/>
                </a:lnTo>
                <a:lnTo>
                  <a:pt x="460" y="3570"/>
                </a:lnTo>
                <a:lnTo>
                  <a:pt x="469" y="3599"/>
                </a:lnTo>
                <a:lnTo>
                  <a:pt x="479" y="3625"/>
                </a:lnTo>
                <a:lnTo>
                  <a:pt x="491" y="3648"/>
                </a:lnTo>
                <a:lnTo>
                  <a:pt x="503" y="3672"/>
                </a:lnTo>
                <a:lnTo>
                  <a:pt x="515" y="3696"/>
                </a:lnTo>
                <a:lnTo>
                  <a:pt x="525" y="3719"/>
                </a:lnTo>
                <a:lnTo>
                  <a:pt x="535" y="3745"/>
                </a:lnTo>
                <a:lnTo>
                  <a:pt x="545" y="3774"/>
                </a:lnTo>
                <a:lnTo>
                  <a:pt x="552" y="3807"/>
                </a:lnTo>
                <a:lnTo>
                  <a:pt x="556" y="3845"/>
                </a:lnTo>
                <a:lnTo>
                  <a:pt x="558" y="3888"/>
                </a:lnTo>
                <a:lnTo>
                  <a:pt x="556" y="3931"/>
                </a:lnTo>
                <a:lnTo>
                  <a:pt x="552" y="3969"/>
                </a:lnTo>
                <a:lnTo>
                  <a:pt x="545" y="4002"/>
                </a:lnTo>
                <a:lnTo>
                  <a:pt x="535" y="4031"/>
                </a:lnTo>
                <a:lnTo>
                  <a:pt x="525" y="4057"/>
                </a:lnTo>
                <a:lnTo>
                  <a:pt x="515" y="4080"/>
                </a:lnTo>
                <a:lnTo>
                  <a:pt x="503" y="4104"/>
                </a:lnTo>
                <a:lnTo>
                  <a:pt x="491" y="4128"/>
                </a:lnTo>
                <a:lnTo>
                  <a:pt x="479" y="4151"/>
                </a:lnTo>
                <a:lnTo>
                  <a:pt x="469" y="4177"/>
                </a:lnTo>
                <a:lnTo>
                  <a:pt x="460" y="4206"/>
                </a:lnTo>
                <a:lnTo>
                  <a:pt x="453" y="4239"/>
                </a:lnTo>
                <a:lnTo>
                  <a:pt x="448" y="4277"/>
                </a:lnTo>
                <a:lnTo>
                  <a:pt x="447" y="4320"/>
                </a:lnTo>
                <a:lnTo>
                  <a:pt x="0" y="4320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2" name="Retângulo 11" title="borda da borda direita"/>
          <p:cNvSpPr/>
          <p:nvPr/>
        </p:nvSpPr>
        <p:spPr>
          <a:xfrm>
            <a:off x="11908536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100" kern="1200" cap="all" spc="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pos="792">
          <p15:clr>
            <a:srgbClr val="F26B43"/>
          </p15:clr>
        </p15:guide>
        <p15:guide id="2" pos="7200">
          <p15:clr>
            <a:srgbClr val="F26B43"/>
          </p15:clr>
        </p15:guide>
        <p15:guide id="3" orient="horz" pos="4008">
          <p15:clr>
            <a:srgbClr val="F26B43"/>
          </p15:clr>
        </p15:guide>
        <p15:guide id="4" orient="horz" pos="1440">
          <p15:clr>
            <a:srgbClr val="F26B43"/>
          </p15:clr>
        </p15:guide>
        <p15:guide id="5" orient="horz" pos="3720">
          <p15:clr>
            <a:srgbClr val="F26B43"/>
          </p15:clr>
        </p15:guide>
        <p15:guide id="6" orient="horz" pos="2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5.pn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6.png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7.png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8.png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9.png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0.png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1.png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2.png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3.png"/><Relationship Id="rId4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4.png"/><Relationship Id="rId4" Type="http://schemas.openxmlformats.org/officeDocument/2006/relationships/image" Target="../media/image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5.png"/><Relationship Id="rId4" Type="http://schemas.openxmlformats.org/officeDocument/2006/relationships/image" Target="../media/image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6.png"/><Relationship Id="rId4" Type="http://schemas.openxmlformats.org/officeDocument/2006/relationships/image" Target="../media/image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7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Forma livre 6">
            <a:extLst>
              <a:ext uri="{FF2B5EF4-FFF2-40B4-BE49-F238E27FC236}">
                <a16:creationId xmlns:a16="http://schemas.microsoft.com/office/drawing/2014/main" xmlns="" id="{C98F4480-8749-4E48-82BB-3A0F2F311E0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 bwMode="auto">
          <a:xfrm>
            <a:off x="0" y="0"/>
            <a:ext cx="885825" cy="6858000"/>
          </a:xfrm>
          <a:custGeom>
            <a:avLst/>
            <a:gdLst/>
            <a:ahLst/>
            <a:cxnLst/>
            <a:rect l="0" t="0" r="r" b="b"/>
            <a:pathLst>
              <a:path w="558" h="4320">
                <a:moveTo>
                  <a:pt x="0" y="0"/>
                </a:moveTo>
                <a:lnTo>
                  <a:pt x="447" y="0"/>
                </a:lnTo>
                <a:lnTo>
                  <a:pt x="448" y="43"/>
                </a:lnTo>
                <a:lnTo>
                  <a:pt x="453" y="81"/>
                </a:lnTo>
                <a:lnTo>
                  <a:pt x="460" y="114"/>
                </a:lnTo>
                <a:lnTo>
                  <a:pt x="469" y="143"/>
                </a:lnTo>
                <a:lnTo>
                  <a:pt x="479" y="169"/>
                </a:lnTo>
                <a:lnTo>
                  <a:pt x="491" y="192"/>
                </a:lnTo>
                <a:lnTo>
                  <a:pt x="503" y="216"/>
                </a:lnTo>
                <a:lnTo>
                  <a:pt x="515" y="240"/>
                </a:lnTo>
                <a:lnTo>
                  <a:pt x="525" y="263"/>
                </a:lnTo>
                <a:lnTo>
                  <a:pt x="535" y="289"/>
                </a:lnTo>
                <a:lnTo>
                  <a:pt x="545" y="318"/>
                </a:lnTo>
                <a:lnTo>
                  <a:pt x="552" y="351"/>
                </a:lnTo>
                <a:lnTo>
                  <a:pt x="556" y="389"/>
                </a:lnTo>
                <a:lnTo>
                  <a:pt x="558" y="432"/>
                </a:lnTo>
                <a:lnTo>
                  <a:pt x="556" y="475"/>
                </a:lnTo>
                <a:lnTo>
                  <a:pt x="552" y="513"/>
                </a:lnTo>
                <a:lnTo>
                  <a:pt x="545" y="546"/>
                </a:lnTo>
                <a:lnTo>
                  <a:pt x="535" y="575"/>
                </a:lnTo>
                <a:lnTo>
                  <a:pt x="525" y="601"/>
                </a:lnTo>
                <a:lnTo>
                  <a:pt x="515" y="624"/>
                </a:lnTo>
                <a:lnTo>
                  <a:pt x="503" y="648"/>
                </a:lnTo>
                <a:lnTo>
                  <a:pt x="491" y="672"/>
                </a:lnTo>
                <a:lnTo>
                  <a:pt x="479" y="695"/>
                </a:lnTo>
                <a:lnTo>
                  <a:pt x="469" y="721"/>
                </a:lnTo>
                <a:lnTo>
                  <a:pt x="460" y="750"/>
                </a:lnTo>
                <a:lnTo>
                  <a:pt x="453" y="783"/>
                </a:lnTo>
                <a:lnTo>
                  <a:pt x="448" y="821"/>
                </a:lnTo>
                <a:lnTo>
                  <a:pt x="447" y="864"/>
                </a:lnTo>
                <a:lnTo>
                  <a:pt x="448" y="907"/>
                </a:lnTo>
                <a:lnTo>
                  <a:pt x="453" y="945"/>
                </a:lnTo>
                <a:lnTo>
                  <a:pt x="460" y="978"/>
                </a:lnTo>
                <a:lnTo>
                  <a:pt x="469" y="1007"/>
                </a:lnTo>
                <a:lnTo>
                  <a:pt x="479" y="1033"/>
                </a:lnTo>
                <a:lnTo>
                  <a:pt x="491" y="1056"/>
                </a:lnTo>
                <a:lnTo>
                  <a:pt x="503" y="1080"/>
                </a:lnTo>
                <a:lnTo>
                  <a:pt x="515" y="1104"/>
                </a:lnTo>
                <a:lnTo>
                  <a:pt x="525" y="1127"/>
                </a:lnTo>
                <a:lnTo>
                  <a:pt x="535" y="1153"/>
                </a:lnTo>
                <a:lnTo>
                  <a:pt x="545" y="1182"/>
                </a:lnTo>
                <a:lnTo>
                  <a:pt x="552" y="1215"/>
                </a:lnTo>
                <a:lnTo>
                  <a:pt x="556" y="1253"/>
                </a:lnTo>
                <a:lnTo>
                  <a:pt x="558" y="1296"/>
                </a:lnTo>
                <a:lnTo>
                  <a:pt x="556" y="1339"/>
                </a:lnTo>
                <a:lnTo>
                  <a:pt x="552" y="1377"/>
                </a:lnTo>
                <a:lnTo>
                  <a:pt x="545" y="1410"/>
                </a:lnTo>
                <a:lnTo>
                  <a:pt x="535" y="1439"/>
                </a:lnTo>
                <a:lnTo>
                  <a:pt x="525" y="1465"/>
                </a:lnTo>
                <a:lnTo>
                  <a:pt x="515" y="1488"/>
                </a:lnTo>
                <a:lnTo>
                  <a:pt x="503" y="1512"/>
                </a:lnTo>
                <a:lnTo>
                  <a:pt x="491" y="1536"/>
                </a:lnTo>
                <a:lnTo>
                  <a:pt x="479" y="1559"/>
                </a:lnTo>
                <a:lnTo>
                  <a:pt x="469" y="1585"/>
                </a:lnTo>
                <a:lnTo>
                  <a:pt x="460" y="1614"/>
                </a:lnTo>
                <a:lnTo>
                  <a:pt x="453" y="1647"/>
                </a:lnTo>
                <a:lnTo>
                  <a:pt x="448" y="1685"/>
                </a:lnTo>
                <a:lnTo>
                  <a:pt x="447" y="1728"/>
                </a:lnTo>
                <a:lnTo>
                  <a:pt x="448" y="1771"/>
                </a:lnTo>
                <a:lnTo>
                  <a:pt x="453" y="1809"/>
                </a:lnTo>
                <a:lnTo>
                  <a:pt x="460" y="1842"/>
                </a:lnTo>
                <a:lnTo>
                  <a:pt x="469" y="1871"/>
                </a:lnTo>
                <a:lnTo>
                  <a:pt x="479" y="1897"/>
                </a:lnTo>
                <a:lnTo>
                  <a:pt x="491" y="1920"/>
                </a:lnTo>
                <a:lnTo>
                  <a:pt x="503" y="1944"/>
                </a:lnTo>
                <a:lnTo>
                  <a:pt x="515" y="1968"/>
                </a:lnTo>
                <a:lnTo>
                  <a:pt x="525" y="1991"/>
                </a:lnTo>
                <a:lnTo>
                  <a:pt x="535" y="2017"/>
                </a:lnTo>
                <a:lnTo>
                  <a:pt x="545" y="2046"/>
                </a:lnTo>
                <a:lnTo>
                  <a:pt x="552" y="2079"/>
                </a:lnTo>
                <a:lnTo>
                  <a:pt x="556" y="2117"/>
                </a:lnTo>
                <a:lnTo>
                  <a:pt x="558" y="2159"/>
                </a:lnTo>
                <a:lnTo>
                  <a:pt x="556" y="2203"/>
                </a:lnTo>
                <a:lnTo>
                  <a:pt x="552" y="2241"/>
                </a:lnTo>
                <a:lnTo>
                  <a:pt x="545" y="2274"/>
                </a:lnTo>
                <a:lnTo>
                  <a:pt x="535" y="2303"/>
                </a:lnTo>
                <a:lnTo>
                  <a:pt x="525" y="2329"/>
                </a:lnTo>
                <a:lnTo>
                  <a:pt x="515" y="2352"/>
                </a:lnTo>
                <a:lnTo>
                  <a:pt x="503" y="2376"/>
                </a:lnTo>
                <a:lnTo>
                  <a:pt x="491" y="2400"/>
                </a:lnTo>
                <a:lnTo>
                  <a:pt x="479" y="2423"/>
                </a:lnTo>
                <a:lnTo>
                  <a:pt x="469" y="2449"/>
                </a:lnTo>
                <a:lnTo>
                  <a:pt x="460" y="2478"/>
                </a:lnTo>
                <a:lnTo>
                  <a:pt x="453" y="2511"/>
                </a:lnTo>
                <a:lnTo>
                  <a:pt x="448" y="2549"/>
                </a:lnTo>
                <a:lnTo>
                  <a:pt x="447" y="2592"/>
                </a:lnTo>
                <a:lnTo>
                  <a:pt x="448" y="2635"/>
                </a:lnTo>
                <a:lnTo>
                  <a:pt x="453" y="2673"/>
                </a:lnTo>
                <a:lnTo>
                  <a:pt x="460" y="2706"/>
                </a:lnTo>
                <a:lnTo>
                  <a:pt x="469" y="2735"/>
                </a:lnTo>
                <a:lnTo>
                  <a:pt x="479" y="2761"/>
                </a:lnTo>
                <a:lnTo>
                  <a:pt x="491" y="2784"/>
                </a:lnTo>
                <a:lnTo>
                  <a:pt x="515" y="2832"/>
                </a:lnTo>
                <a:lnTo>
                  <a:pt x="525" y="2855"/>
                </a:lnTo>
                <a:lnTo>
                  <a:pt x="535" y="2881"/>
                </a:lnTo>
                <a:lnTo>
                  <a:pt x="545" y="2910"/>
                </a:lnTo>
                <a:lnTo>
                  <a:pt x="552" y="2943"/>
                </a:lnTo>
                <a:lnTo>
                  <a:pt x="556" y="2981"/>
                </a:lnTo>
                <a:lnTo>
                  <a:pt x="558" y="3024"/>
                </a:lnTo>
                <a:lnTo>
                  <a:pt x="556" y="3067"/>
                </a:lnTo>
                <a:lnTo>
                  <a:pt x="552" y="3105"/>
                </a:lnTo>
                <a:lnTo>
                  <a:pt x="545" y="3138"/>
                </a:lnTo>
                <a:lnTo>
                  <a:pt x="535" y="3167"/>
                </a:lnTo>
                <a:lnTo>
                  <a:pt x="525" y="3193"/>
                </a:lnTo>
                <a:lnTo>
                  <a:pt x="515" y="3216"/>
                </a:lnTo>
                <a:lnTo>
                  <a:pt x="503" y="3240"/>
                </a:lnTo>
                <a:lnTo>
                  <a:pt x="491" y="3264"/>
                </a:lnTo>
                <a:lnTo>
                  <a:pt x="479" y="3287"/>
                </a:lnTo>
                <a:lnTo>
                  <a:pt x="469" y="3313"/>
                </a:lnTo>
                <a:lnTo>
                  <a:pt x="460" y="3342"/>
                </a:lnTo>
                <a:lnTo>
                  <a:pt x="453" y="3375"/>
                </a:lnTo>
                <a:lnTo>
                  <a:pt x="448" y="3413"/>
                </a:lnTo>
                <a:lnTo>
                  <a:pt x="447" y="3456"/>
                </a:lnTo>
                <a:lnTo>
                  <a:pt x="448" y="3499"/>
                </a:lnTo>
                <a:lnTo>
                  <a:pt x="453" y="3537"/>
                </a:lnTo>
                <a:lnTo>
                  <a:pt x="460" y="3570"/>
                </a:lnTo>
                <a:lnTo>
                  <a:pt x="469" y="3599"/>
                </a:lnTo>
                <a:lnTo>
                  <a:pt x="479" y="3625"/>
                </a:lnTo>
                <a:lnTo>
                  <a:pt x="491" y="3648"/>
                </a:lnTo>
                <a:lnTo>
                  <a:pt x="503" y="3672"/>
                </a:lnTo>
                <a:lnTo>
                  <a:pt x="515" y="3696"/>
                </a:lnTo>
                <a:lnTo>
                  <a:pt x="525" y="3719"/>
                </a:lnTo>
                <a:lnTo>
                  <a:pt x="535" y="3745"/>
                </a:lnTo>
                <a:lnTo>
                  <a:pt x="545" y="3774"/>
                </a:lnTo>
                <a:lnTo>
                  <a:pt x="552" y="3807"/>
                </a:lnTo>
                <a:lnTo>
                  <a:pt x="556" y="3845"/>
                </a:lnTo>
                <a:lnTo>
                  <a:pt x="558" y="3888"/>
                </a:lnTo>
                <a:lnTo>
                  <a:pt x="556" y="3931"/>
                </a:lnTo>
                <a:lnTo>
                  <a:pt x="552" y="3969"/>
                </a:lnTo>
                <a:lnTo>
                  <a:pt x="545" y="4002"/>
                </a:lnTo>
                <a:lnTo>
                  <a:pt x="535" y="4031"/>
                </a:lnTo>
                <a:lnTo>
                  <a:pt x="525" y="4057"/>
                </a:lnTo>
                <a:lnTo>
                  <a:pt x="515" y="4080"/>
                </a:lnTo>
                <a:lnTo>
                  <a:pt x="503" y="4104"/>
                </a:lnTo>
                <a:lnTo>
                  <a:pt x="491" y="4128"/>
                </a:lnTo>
                <a:lnTo>
                  <a:pt x="479" y="4151"/>
                </a:lnTo>
                <a:lnTo>
                  <a:pt x="469" y="4177"/>
                </a:lnTo>
                <a:lnTo>
                  <a:pt x="460" y="4206"/>
                </a:lnTo>
                <a:lnTo>
                  <a:pt x="453" y="4239"/>
                </a:lnTo>
                <a:lnTo>
                  <a:pt x="448" y="4277"/>
                </a:lnTo>
                <a:lnTo>
                  <a:pt x="447" y="4320"/>
                </a:lnTo>
                <a:lnTo>
                  <a:pt x="0" y="4320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78" name="Retângulo 77">
            <a:extLst>
              <a:ext uri="{FF2B5EF4-FFF2-40B4-BE49-F238E27FC236}">
                <a16:creationId xmlns:a16="http://schemas.microsoft.com/office/drawing/2014/main" xmlns="" id="{5249F694-12BA-47C4-9FF3-570372F3B96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11908536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B3CC9E7E-C8DB-4D73-80B6-C5D35AD7F0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9260" y="2064014"/>
            <a:ext cx="2782737" cy="2602820"/>
          </a:xfrm>
        </p:spPr>
        <p:txBody>
          <a:bodyPr vert="horz" lIns="91440" tIns="45720" rIns="91440" bIns="45720" rtlCol="0" anchor="t">
            <a:normAutofit fontScale="90000"/>
          </a:bodyPr>
          <a:lstStyle/>
          <a:p>
            <a:pPr algn="ctr"/>
            <a:r>
              <a:rPr lang="pt-BR" sz="4000" dirty="0" smtClean="0"/>
              <a:t>La GIORNATA</a:t>
            </a:r>
            <a:br>
              <a:rPr lang="pt-BR" sz="4000" dirty="0" smtClean="0"/>
            </a:br>
            <a:r>
              <a:rPr lang="pt-BR" sz="4000" dirty="0" smtClean="0"/>
              <a:t>DI</a:t>
            </a:r>
            <a:br>
              <a:rPr lang="pt-BR" sz="4000" dirty="0" smtClean="0"/>
            </a:br>
            <a:r>
              <a:rPr lang="pt-BR" sz="4000" dirty="0" smtClean="0"/>
              <a:t>GIULIA</a:t>
            </a:r>
            <a:br>
              <a:rPr lang="pt-BR" sz="4000" dirty="0" smtClean="0"/>
            </a:br>
            <a:r>
              <a:rPr lang="pt-BR" sz="4000" dirty="0" smtClean="0"/>
              <a:t>AL</a:t>
            </a:r>
            <a:br>
              <a:rPr lang="pt-BR" sz="4000" dirty="0" smtClean="0"/>
            </a:br>
            <a:r>
              <a:rPr lang="pt-BR" sz="4000" dirty="0" smtClean="0"/>
              <a:t>MERCATO</a:t>
            </a:r>
            <a:endParaRPr lang="pt-BR" sz="4000" dirty="0"/>
          </a:p>
        </p:txBody>
      </p:sp>
      <p:sp>
        <p:nvSpPr>
          <p:cNvPr id="82" name="Retângulo 81">
            <a:extLst>
              <a:ext uri="{FF2B5EF4-FFF2-40B4-BE49-F238E27FC236}">
                <a16:creationId xmlns:a16="http://schemas.microsoft.com/office/drawing/2014/main" xmlns="" id="{FA0382D1-1594-4E3D-842E-04E1E5E7578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0" name="Imagem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5466" y="22364"/>
            <a:ext cx="2608730" cy="1059201"/>
          </a:xfrm>
          <a:prstGeom prst="rect">
            <a:avLst/>
          </a:prstGeom>
        </p:spPr>
      </p:pic>
      <p:sp>
        <p:nvSpPr>
          <p:cNvPr id="11" name="Retângulo 10"/>
          <p:cNvSpPr/>
          <p:nvPr/>
        </p:nvSpPr>
        <p:spPr>
          <a:xfrm>
            <a:off x="3548678" y="124339"/>
            <a:ext cx="4530297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2000" b="1" dirty="0" smtClean="0">
                <a:solidFill>
                  <a:srgbClr val="FF0000"/>
                </a:solidFill>
              </a:rPr>
              <a:t>LEZIONE </a:t>
            </a:r>
            <a:r>
              <a:rPr lang="pt-BR" sz="2000" b="1" dirty="0" smtClean="0">
                <a:solidFill>
                  <a:srgbClr val="FF0000"/>
                </a:solidFill>
              </a:rPr>
              <a:t>18 </a:t>
            </a:r>
            <a:r>
              <a:rPr lang="pt-BR" sz="2000" b="1" dirty="0" smtClean="0">
                <a:solidFill>
                  <a:srgbClr val="FF0000"/>
                </a:solidFill>
              </a:rPr>
              <a:t>- CONVERSAZIONE</a:t>
            </a:r>
          </a:p>
          <a:p>
            <a:pPr algn="ctr"/>
            <a:r>
              <a:rPr lang="pt-BR" sz="2400" dirty="0" smtClean="0">
                <a:latin typeface="Bauhaus 93" panose="04030905020B02020C02" pitchFamily="82" charset="0"/>
              </a:rPr>
              <a:t>La </a:t>
            </a:r>
            <a:r>
              <a:rPr lang="pt-BR" sz="2400" dirty="0" err="1" smtClean="0">
                <a:latin typeface="Bauhaus 93" panose="04030905020B02020C02" pitchFamily="82" charset="0"/>
              </a:rPr>
              <a:t>Piccola</a:t>
            </a:r>
            <a:r>
              <a:rPr lang="pt-BR" sz="2400" dirty="0" smtClean="0">
                <a:latin typeface="Bauhaus 93" panose="04030905020B02020C02" pitchFamily="82" charset="0"/>
              </a:rPr>
              <a:t> </a:t>
            </a:r>
            <a:r>
              <a:rPr lang="pt-BR" sz="2400" dirty="0" err="1" smtClean="0">
                <a:latin typeface="Bauhaus 93" panose="04030905020B02020C02" pitchFamily="82" charset="0"/>
              </a:rPr>
              <a:t>Spesa</a:t>
            </a:r>
            <a:r>
              <a:rPr lang="pt-BR" sz="2400" dirty="0" smtClean="0">
                <a:latin typeface="Bauhaus 93" panose="04030905020B02020C02" pitchFamily="82" charset="0"/>
              </a:rPr>
              <a:t> </a:t>
            </a:r>
            <a:r>
              <a:rPr lang="pt-BR" sz="2400" dirty="0" err="1" smtClean="0">
                <a:latin typeface="Bauhaus 93" panose="04030905020B02020C02" pitchFamily="82" charset="0"/>
              </a:rPr>
              <a:t>del</a:t>
            </a:r>
            <a:r>
              <a:rPr lang="pt-BR" sz="2400" dirty="0" smtClean="0">
                <a:latin typeface="Bauhaus 93" panose="04030905020B02020C02" pitchFamily="82" charset="0"/>
              </a:rPr>
              <a:t> </a:t>
            </a:r>
            <a:r>
              <a:rPr lang="pt-BR" sz="2400" dirty="0" err="1" smtClean="0">
                <a:latin typeface="Bauhaus 93" panose="04030905020B02020C02" pitchFamily="82" charset="0"/>
              </a:rPr>
              <a:t>Sabato</a:t>
            </a:r>
            <a:endParaRPr lang="pt-BR" sz="2400" dirty="0"/>
          </a:p>
        </p:txBody>
      </p:sp>
      <p:pic>
        <p:nvPicPr>
          <p:cNvPr id="12" name="Imagem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4879" y="152704"/>
            <a:ext cx="2225233" cy="554784"/>
          </a:xfrm>
          <a:prstGeom prst="rect">
            <a:avLst/>
          </a:prstGeom>
        </p:spPr>
      </p:pic>
      <p:pic>
        <p:nvPicPr>
          <p:cNvPr id="4" name="Imagem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18361" y="5222620"/>
            <a:ext cx="2943636" cy="1228896"/>
          </a:xfrm>
          <a:prstGeom prst="rect">
            <a:avLst/>
          </a:prstGeom>
        </p:spPr>
      </p:pic>
      <p:pic>
        <p:nvPicPr>
          <p:cNvPr id="5" name="Imagem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683113" y="1145768"/>
            <a:ext cx="4071083" cy="57122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99180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Forma livre 6">
            <a:extLst>
              <a:ext uri="{FF2B5EF4-FFF2-40B4-BE49-F238E27FC236}">
                <a16:creationId xmlns:a16="http://schemas.microsoft.com/office/drawing/2014/main" xmlns="" id="{C98F4480-8749-4E48-82BB-3A0F2F311E0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 bwMode="auto">
          <a:xfrm>
            <a:off x="0" y="0"/>
            <a:ext cx="885825" cy="6858000"/>
          </a:xfrm>
          <a:custGeom>
            <a:avLst/>
            <a:gdLst/>
            <a:ahLst/>
            <a:cxnLst/>
            <a:rect l="0" t="0" r="r" b="b"/>
            <a:pathLst>
              <a:path w="558" h="4320">
                <a:moveTo>
                  <a:pt x="0" y="0"/>
                </a:moveTo>
                <a:lnTo>
                  <a:pt x="447" y="0"/>
                </a:lnTo>
                <a:lnTo>
                  <a:pt x="448" y="43"/>
                </a:lnTo>
                <a:lnTo>
                  <a:pt x="453" y="81"/>
                </a:lnTo>
                <a:lnTo>
                  <a:pt x="460" y="114"/>
                </a:lnTo>
                <a:lnTo>
                  <a:pt x="469" y="143"/>
                </a:lnTo>
                <a:lnTo>
                  <a:pt x="479" y="169"/>
                </a:lnTo>
                <a:lnTo>
                  <a:pt x="491" y="192"/>
                </a:lnTo>
                <a:lnTo>
                  <a:pt x="503" y="216"/>
                </a:lnTo>
                <a:lnTo>
                  <a:pt x="515" y="240"/>
                </a:lnTo>
                <a:lnTo>
                  <a:pt x="525" y="263"/>
                </a:lnTo>
                <a:lnTo>
                  <a:pt x="535" y="289"/>
                </a:lnTo>
                <a:lnTo>
                  <a:pt x="545" y="318"/>
                </a:lnTo>
                <a:lnTo>
                  <a:pt x="552" y="351"/>
                </a:lnTo>
                <a:lnTo>
                  <a:pt x="556" y="389"/>
                </a:lnTo>
                <a:lnTo>
                  <a:pt x="558" y="432"/>
                </a:lnTo>
                <a:lnTo>
                  <a:pt x="556" y="475"/>
                </a:lnTo>
                <a:lnTo>
                  <a:pt x="552" y="513"/>
                </a:lnTo>
                <a:lnTo>
                  <a:pt x="545" y="546"/>
                </a:lnTo>
                <a:lnTo>
                  <a:pt x="535" y="575"/>
                </a:lnTo>
                <a:lnTo>
                  <a:pt x="525" y="601"/>
                </a:lnTo>
                <a:lnTo>
                  <a:pt x="515" y="624"/>
                </a:lnTo>
                <a:lnTo>
                  <a:pt x="503" y="648"/>
                </a:lnTo>
                <a:lnTo>
                  <a:pt x="491" y="672"/>
                </a:lnTo>
                <a:lnTo>
                  <a:pt x="479" y="695"/>
                </a:lnTo>
                <a:lnTo>
                  <a:pt x="469" y="721"/>
                </a:lnTo>
                <a:lnTo>
                  <a:pt x="460" y="750"/>
                </a:lnTo>
                <a:lnTo>
                  <a:pt x="453" y="783"/>
                </a:lnTo>
                <a:lnTo>
                  <a:pt x="448" y="821"/>
                </a:lnTo>
                <a:lnTo>
                  <a:pt x="447" y="864"/>
                </a:lnTo>
                <a:lnTo>
                  <a:pt x="448" y="907"/>
                </a:lnTo>
                <a:lnTo>
                  <a:pt x="453" y="945"/>
                </a:lnTo>
                <a:lnTo>
                  <a:pt x="460" y="978"/>
                </a:lnTo>
                <a:lnTo>
                  <a:pt x="469" y="1007"/>
                </a:lnTo>
                <a:lnTo>
                  <a:pt x="479" y="1033"/>
                </a:lnTo>
                <a:lnTo>
                  <a:pt x="491" y="1056"/>
                </a:lnTo>
                <a:lnTo>
                  <a:pt x="503" y="1080"/>
                </a:lnTo>
                <a:lnTo>
                  <a:pt x="515" y="1104"/>
                </a:lnTo>
                <a:lnTo>
                  <a:pt x="525" y="1127"/>
                </a:lnTo>
                <a:lnTo>
                  <a:pt x="535" y="1153"/>
                </a:lnTo>
                <a:lnTo>
                  <a:pt x="545" y="1182"/>
                </a:lnTo>
                <a:lnTo>
                  <a:pt x="552" y="1215"/>
                </a:lnTo>
                <a:lnTo>
                  <a:pt x="556" y="1253"/>
                </a:lnTo>
                <a:lnTo>
                  <a:pt x="558" y="1296"/>
                </a:lnTo>
                <a:lnTo>
                  <a:pt x="556" y="1339"/>
                </a:lnTo>
                <a:lnTo>
                  <a:pt x="552" y="1377"/>
                </a:lnTo>
                <a:lnTo>
                  <a:pt x="545" y="1410"/>
                </a:lnTo>
                <a:lnTo>
                  <a:pt x="535" y="1439"/>
                </a:lnTo>
                <a:lnTo>
                  <a:pt x="525" y="1465"/>
                </a:lnTo>
                <a:lnTo>
                  <a:pt x="515" y="1488"/>
                </a:lnTo>
                <a:lnTo>
                  <a:pt x="503" y="1512"/>
                </a:lnTo>
                <a:lnTo>
                  <a:pt x="491" y="1536"/>
                </a:lnTo>
                <a:lnTo>
                  <a:pt x="479" y="1559"/>
                </a:lnTo>
                <a:lnTo>
                  <a:pt x="469" y="1585"/>
                </a:lnTo>
                <a:lnTo>
                  <a:pt x="460" y="1614"/>
                </a:lnTo>
                <a:lnTo>
                  <a:pt x="453" y="1647"/>
                </a:lnTo>
                <a:lnTo>
                  <a:pt x="448" y="1685"/>
                </a:lnTo>
                <a:lnTo>
                  <a:pt x="447" y="1728"/>
                </a:lnTo>
                <a:lnTo>
                  <a:pt x="448" y="1771"/>
                </a:lnTo>
                <a:lnTo>
                  <a:pt x="453" y="1809"/>
                </a:lnTo>
                <a:lnTo>
                  <a:pt x="460" y="1842"/>
                </a:lnTo>
                <a:lnTo>
                  <a:pt x="469" y="1871"/>
                </a:lnTo>
                <a:lnTo>
                  <a:pt x="479" y="1897"/>
                </a:lnTo>
                <a:lnTo>
                  <a:pt x="491" y="1920"/>
                </a:lnTo>
                <a:lnTo>
                  <a:pt x="503" y="1944"/>
                </a:lnTo>
                <a:lnTo>
                  <a:pt x="515" y="1968"/>
                </a:lnTo>
                <a:lnTo>
                  <a:pt x="525" y="1991"/>
                </a:lnTo>
                <a:lnTo>
                  <a:pt x="535" y="2017"/>
                </a:lnTo>
                <a:lnTo>
                  <a:pt x="545" y="2046"/>
                </a:lnTo>
                <a:lnTo>
                  <a:pt x="552" y="2079"/>
                </a:lnTo>
                <a:lnTo>
                  <a:pt x="556" y="2117"/>
                </a:lnTo>
                <a:lnTo>
                  <a:pt x="558" y="2159"/>
                </a:lnTo>
                <a:lnTo>
                  <a:pt x="556" y="2203"/>
                </a:lnTo>
                <a:lnTo>
                  <a:pt x="552" y="2241"/>
                </a:lnTo>
                <a:lnTo>
                  <a:pt x="545" y="2274"/>
                </a:lnTo>
                <a:lnTo>
                  <a:pt x="535" y="2303"/>
                </a:lnTo>
                <a:lnTo>
                  <a:pt x="525" y="2329"/>
                </a:lnTo>
                <a:lnTo>
                  <a:pt x="515" y="2352"/>
                </a:lnTo>
                <a:lnTo>
                  <a:pt x="503" y="2376"/>
                </a:lnTo>
                <a:lnTo>
                  <a:pt x="491" y="2400"/>
                </a:lnTo>
                <a:lnTo>
                  <a:pt x="479" y="2423"/>
                </a:lnTo>
                <a:lnTo>
                  <a:pt x="469" y="2449"/>
                </a:lnTo>
                <a:lnTo>
                  <a:pt x="460" y="2478"/>
                </a:lnTo>
                <a:lnTo>
                  <a:pt x="453" y="2511"/>
                </a:lnTo>
                <a:lnTo>
                  <a:pt x="448" y="2549"/>
                </a:lnTo>
                <a:lnTo>
                  <a:pt x="447" y="2592"/>
                </a:lnTo>
                <a:lnTo>
                  <a:pt x="448" y="2635"/>
                </a:lnTo>
                <a:lnTo>
                  <a:pt x="453" y="2673"/>
                </a:lnTo>
                <a:lnTo>
                  <a:pt x="460" y="2706"/>
                </a:lnTo>
                <a:lnTo>
                  <a:pt x="469" y="2735"/>
                </a:lnTo>
                <a:lnTo>
                  <a:pt x="479" y="2761"/>
                </a:lnTo>
                <a:lnTo>
                  <a:pt x="491" y="2784"/>
                </a:lnTo>
                <a:lnTo>
                  <a:pt x="515" y="2832"/>
                </a:lnTo>
                <a:lnTo>
                  <a:pt x="525" y="2855"/>
                </a:lnTo>
                <a:lnTo>
                  <a:pt x="535" y="2881"/>
                </a:lnTo>
                <a:lnTo>
                  <a:pt x="545" y="2910"/>
                </a:lnTo>
                <a:lnTo>
                  <a:pt x="552" y="2943"/>
                </a:lnTo>
                <a:lnTo>
                  <a:pt x="556" y="2981"/>
                </a:lnTo>
                <a:lnTo>
                  <a:pt x="558" y="3024"/>
                </a:lnTo>
                <a:lnTo>
                  <a:pt x="556" y="3067"/>
                </a:lnTo>
                <a:lnTo>
                  <a:pt x="552" y="3105"/>
                </a:lnTo>
                <a:lnTo>
                  <a:pt x="545" y="3138"/>
                </a:lnTo>
                <a:lnTo>
                  <a:pt x="535" y="3167"/>
                </a:lnTo>
                <a:lnTo>
                  <a:pt x="525" y="3193"/>
                </a:lnTo>
                <a:lnTo>
                  <a:pt x="515" y="3216"/>
                </a:lnTo>
                <a:lnTo>
                  <a:pt x="503" y="3240"/>
                </a:lnTo>
                <a:lnTo>
                  <a:pt x="491" y="3264"/>
                </a:lnTo>
                <a:lnTo>
                  <a:pt x="479" y="3287"/>
                </a:lnTo>
                <a:lnTo>
                  <a:pt x="469" y="3313"/>
                </a:lnTo>
                <a:lnTo>
                  <a:pt x="460" y="3342"/>
                </a:lnTo>
                <a:lnTo>
                  <a:pt x="453" y="3375"/>
                </a:lnTo>
                <a:lnTo>
                  <a:pt x="448" y="3413"/>
                </a:lnTo>
                <a:lnTo>
                  <a:pt x="447" y="3456"/>
                </a:lnTo>
                <a:lnTo>
                  <a:pt x="448" y="3499"/>
                </a:lnTo>
                <a:lnTo>
                  <a:pt x="453" y="3537"/>
                </a:lnTo>
                <a:lnTo>
                  <a:pt x="460" y="3570"/>
                </a:lnTo>
                <a:lnTo>
                  <a:pt x="469" y="3599"/>
                </a:lnTo>
                <a:lnTo>
                  <a:pt x="479" y="3625"/>
                </a:lnTo>
                <a:lnTo>
                  <a:pt x="491" y="3648"/>
                </a:lnTo>
                <a:lnTo>
                  <a:pt x="503" y="3672"/>
                </a:lnTo>
                <a:lnTo>
                  <a:pt x="515" y="3696"/>
                </a:lnTo>
                <a:lnTo>
                  <a:pt x="525" y="3719"/>
                </a:lnTo>
                <a:lnTo>
                  <a:pt x="535" y="3745"/>
                </a:lnTo>
                <a:lnTo>
                  <a:pt x="545" y="3774"/>
                </a:lnTo>
                <a:lnTo>
                  <a:pt x="552" y="3807"/>
                </a:lnTo>
                <a:lnTo>
                  <a:pt x="556" y="3845"/>
                </a:lnTo>
                <a:lnTo>
                  <a:pt x="558" y="3888"/>
                </a:lnTo>
                <a:lnTo>
                  <a:pt x="556" y="3931"/>
                </a:lnTo>
                <a:lnTo>
                  <a:pt x="552" y="3969"/>
                </a:lnTo>
                <a:lnTo>
                  <a:pt x="545" y="4002"/>
                </a:lnTo>
                <a:lnTo>
                  <a:pt x="535" y="4031"/>
                </a:lnTo>
                <a:lnTo>
                  <a:pt x="525" y="4057"/>
                </a:lnTo>
                <a:lnTo>
                  <a:pt x="515" y="4080"/>
                </a:lnTo>
                <a:lnTo>
                  <a:pt x="503" y="4104"/>
                </a:lnTo>
                <a:lnTo>
                  <a:pt x="491" y="4128"/>
                </a:lnTo>
                <a:lnTo>
                  <a:pt x="479" y="4151"/>
                </a:lnTo>
                <a:lnTo>
                  <a:pt x="469" y="4177"/>
                </a:lnTo>
                <a:lnTo>
                  <a:pt x="460" y="4206"/>
                </a:lnTo>
                <a:lnTo>
                  <a:pt x="453" y="4239"/>
                </a:lnTo>
                <a:lnTo>
                  <a:pt x="448" y="4277"/>
                </a:lnTo>
                <a:lnTo>
                  <a:pt x="447" y="4320"/>
                </a:lnTo>
                <a:lnTo>
                  <a:pt x="0" y="4320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78" name="Retângulo 77">
            <a:extLst>
              <a:ext uri="{FF2B5EF4-FFF2-40B4-BE49-F238E27FC236}">
                <a16:creationId xmlns:a16="http://schemas.microsoft.com/office/drawing/2014/main" xmlns="" id="{5249F694-12BA-47C4-9FF3-570372F3B96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11908536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B3CC9E7E-C8DB-4D73-80B6-C5D35AD7F0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05911" y="1562752"/>
            <a:ext cx="3468402" cy="4530230"/>
          </a:xfrm>
        </p:spPr>
        <p:txBody>
          <a:bodyPr vert="horz" lIns="91440" tIns="45720" rIns="91440" bIns="45720" rtlCol="0" anchor="t">
            <a:noAutofit/>
          </a:bodyPr>
          <a:lstStyle/>
          <a:p>
            <a:pPr algn="ctr"/>
            <a:r>
              <a:rPr lang="pt-BR" sz="2400" b="1" cap="none" dirty="0" smtClean="0">
                <a:latin typeface="Bahnschrift SemiBold" panose="020B0502040204020203" pitchFamily="34" charset="0"/>
              </a:rPr>
              <a:t>Il </a:t>
            </a:r>
            <a:r>
              <a:rPr lang="pt-BR" sz="2400" b="1" cap="none" dirty="0" err="1" smtClean="0">
                <a:latin typeface="Bahnschrift SemiBold" panose="020B0502040204020203" pitchFamily="34" charset="0"/>
              </a:rPr>
              <a:t>sabato</a:t>
            </a:r>
            <a:r>
              <a:rPr lang="pt-BR" sz="2400" b="1" cap="none" dirty="0" smtClean="0">
                <a:latin typeface="Bahnschrift SemiBold" panose="020B0502040204020203" pitchFamily="34" charset="0"/>
              </a:rPr>
              <a:t> </a:t>
            </a:r>
            <a:r>
              <a:rPr lang="pt-BR" sz="2400" b="1" cap="none" dirty="0" err="1" smtClean="0">
                <a:latin typeface="Bahnschrift SemiBold" panose="020B0502040204020203" pitchFamily="34" charset="0"/>
              </a:rPr>
              <a:t>mattina</a:t>
            </a:r>
            <a:r>
              <a:rPr lang="pt-BR" sz="2400" b="1" cap="none" dirty="0" smtClean="0">
                <a:latin typeface="Bahnschrift SemiBold" panose="020B0502040204020203" pitchFamily="34" charset="0"/>
              </a:rPr>
              <a:t>,</a:t>
            </a:r>
            <a:r>
              <a:rPr lang="pt-BR" sz="2400" b="1" cap="none" dirty="0" smtClean="0">
                <a:latin typeface="Bahnschrift SemiBold" panose="020B0502040204020203" pitchFamily="34" charset="0"/>
              </a:rPr>
              <a:t/>
            </a:r>
            <a:br>
              <a:rPr lang="pt-BR" sz="2400" b="1" cap="none" dirty="0" smtClean="0">
                <a:latin typeface="Bahnschrift SemiBold" panose="020B0502040204020203" pitchFamily="34" charset="0"/>
              </a:rPr>
            </a:br>
            <a:r>
              <a:rPr lang="pt-BR" sz="2400" b="1" cap="none" dirty="0" smtClean="0">
                <a:latin typeface="Bahnschrift SemiBold" panose="020B0502040204020203" pitchFamily="34" charset="0"/>
              </a:rPr>
              <a:t>Giulia </a:t>
            </a:r>
            <a:r>
              <a:rPr lang="pt-BR" sz="2400" b="1" cap="none" dirty="0" err="1" smtClean="0">
                <a:latin typeface="Bahnschrift SemiBold" panose="020B0502040204020203" pitchFamily="34" charset="0"/>
              </a:rPr>
              <a:t>va</a:t>
            </a:r>
            <a:r>
              <a:rPr lang="pt-BR" sz="2400" b="1" cap="none" dirty="0" smtClean="0">
                <a:latin typeface="Bahnschrift SemiBold" panose="020B0502040204020203" pitchFamily="34" charset="0"/>
              </a:rPr>
              <a:t> al </a:t>
            </a:r>
            <a:r>
              <a:rPr lang="pt-BR" sz="2400" b="1" cap="none" dirty="0" err="1" smtClean="0">
                <a:latin typeface="Bahnschrift SemiBold" panose="020B0502040204020203" pitchFamily="34" charset="0"/>
              </a:rPr>
              <a:t>mercato</a:t>
            </a:r>
            <a:r>
              <a:rPr lang="pt-BR" sz="2400" b="1" cap="none" dirty="0" smtClean="0">
                <a:latin typeface="Bahnschrift SemiBold" panose="020B0502040204020203" pitchFamily="34" charset="0"/>
              </a:rPr>
              <a:t/>
            </a:r>
            <a:br>
              <a:rPr lang="pt-BR" sz="2400" b="1" cap="none" dirty="0" smtClean="0">
                <a:latin typeface="Bahnschrift SemiBold" panose="020B0502040204020203" pitchFamily="34" charset="0"/>
              </a:rPr>
            </a:br>
            <a:r>
              <a:rPr lang="pt-BR" sz="2400" b="1" cap="none" dirty="0" err="1" smtClean="0">
                <a:latin typeface="Bahnschrift SemiBold" panose="020B0502040204020203" pitchFamily="34" charset="0"/>
              </a:rPr>
              <a:t>del</a:t>
            </a:r>
            <a:r>
              <a:rPr lang="pt-BR" sz="2400" b="1" cap="none" dirty="0" smtClean="0">
                <a:latin typeface="Bahnschrift SemiBold" panose="020B0502040204020203" pitchFamily="34" charset="0"/>
              </a:rPr>
              <a:t> suo </a:t>
            </a:r>
            <a:r>
              <a:rPr lang="pt-BR" sz="2400" b="1" cap="none" dirty="0" err="1" smtClean="0">
                <a:latin typeface="Bahnschrift SemiBold" panose="020B0502040204020203" pitchFamily="34" charset="0"/>
              </a:rPr>
              <a:t>quartiere</a:t>
            </a:r>
            <a:r>
              <a:rPr lang="pt-BR" sz="2400" b="1" cap="none" dirty="0" smtClean="0">
                <a:latin typeface="Bahnschrift SemiBold" panose="020B0502040204020203" pitchFamily="34" charset="0"/>
              </a:rPr>
              <a:t>,</a:t>
            </a:r>
            <a:br>
              <a:rPr lang="pt-BR" sz="2400" b="1" cap="none" dirty="0" smtClean="0">
                <a:latin typeface="Bahnschrift SemiBold" panose="020B0502040204020203" pitchFamily="34" charset="0"/>
              </a:rPr>
            </a:br>
            <a:r>
              <a:rPr lang="pt-BR" sz="2400" b="1" cap="none" dirty="0" err="1" smtClean="0">
                <a:latin typeface="Bahnschrift SemiBold" panose="020B0502040204020203" pitchFamily="34" charset="0"/>
              </a:rPr>
              <a:t>nella</a:t>
            </a:r>
            <a:r>
              <a:rPr lang="pt-BR" sz="2400" b="1" cap="none" dirty="0" smtClean="0">
                <a:latin typeface="Bahnschrift SemiBold" panose="020B0502040204020203" pitchFamily="34" charset="0"/>
              </a:rPr>
              <a:t> </a:t>
            </a:r>
            <a:r>
              <a:rPr lang="pt-BR" sz="2400" b="1" cap="none" dirty="0" err="1" smtClean="0">
                <a:latin typeface="Bahnschrift SemiBold" panose="020B0502040204020203" pitchFamily="34" charset="0"/>
              </a:rPr>
              <a:t>città</a:t>
            </a:r>
            <a:r>
              <a:rPr lang="pt-BR" sz="2400" b="1" cap="none" dirty="0" smtClean="0">
                <a:latin typeface="Bahnschrift SemiBold" panose="020B0502040204020203" pitchFamily="34" charset="0"/>
              </a:rPr>
              <a:t> </a:t>
            </a:r>
            <a:r>
              <a:rPr lang="pt-BR" sz="2400" b="1" cap="none" dirty="0" err="1" smtClean="0">
                <a:latin typeface="Bahnschrift SemiBold" panose="020B0502040204020203" pitchFamily="34" charset="0"/>
              </a:rPr>
              <a:t>di</a:t>
            </a:r>
            <a:r>
              <a:rPr lang="pt-BR" sz="2400" b="1" cap="none" dirty="0" smtClean="0">
                <a:latin typeface="Bahnschrift SemiBold" panose="020B0502040204020203" pitchFamily="34" charset="0"/>
              </a:rPr>
              <a:t> Torino.</a:t>
            </a:r>
            <a:br>
              <a:rPr lang="pt-BR" sz="2400" b="1" cap="none" dirty="0" smtClean="0">
                <a:latin typeface="Bahnschrift SemiBold" panose="020B0502040204020203" pitchFamily="34" charset="0"/>
              </a:rPr>
            </a:br>
            <a:r>
              <a:rPr lang="pt-BR" sz="2400" b="1" cap="none" dirty="0">
                <a:latin typeface="Bahnschrift SemiBold" panose="020B0502040204020203" pitchFamily="34" charset="0"/>
              </a:rPr>
              <a:t/>
            </a:r>
            <a:br>
              <a:rPr lang="pt-BR" sz="2400" b="1" cap="none" dirty="0">
                <a:latin typeface="Bahnschrift SemiBold" panose="020B0502040204020203" pitchFamily="34" charset="0"/>
              </a:rPr>
            </a:br>
            <a:r>
              <a:rPr lang="pt-BR" sz="2400" b="1" cap="none" dirty="0" smtClean="0">
                <a:latin typeface="Bahnschrift SemiBold" panose="020B0502040204020203" pitchFamily="34" charset="0"/>
              </a:rPr>
              <a:t>Porta una </a:t>
            </a:r>
            <a:r>
              <a:rPr lang="pt-BR" sz="2400" b="1" cap="none" dirty="0" err="1" smtClean="0">
                <a:latin typeface="Bahnschrift SemiBold" panose="020B0502040204020203" pitchFamily="34" charset="0"/>
              </a:rPr>
              <a:t>borsa</a:t>
            </a:r>
            <a:r>
              <a:rPr lang="pt-BR" sz="2400" b="1" cap="none" dirty="0" smtClean="0">
                <a:latin typeface="Bahnschrift SemiBold" panose="020B0502040204020203" pitchFamily="34" charset="0"/>
              </a:rPr>
              <a:t/>
            </a:r>
            <a:br>
              <a:rPr lang="pt-BR" sz="2400" b="1" cap="none" dirty="0" smtClean="0">
                <a:latin typeface="Bahnschrift SemiBold" panose="020B0502040204020203" pitchFamily="34" charset="0"/>
              </a:rPr>
            </a:br>
            <a:r>
              <a:rPr lang="pt-BR" sz="2400" b="1" cap="none" dirty="0" err="1" smtClean="0">
                <a:latin typeface="Bahnschrift SemiBold" panose="020B0502040204020203" pitchFamily="34" charset="0"/>
              </a:rPr>
              <a:t>di</a:t>
            </a:r>
            <a:r>
              <a:rPr lang="pt-BR" sz="2400" b="1" cap="none" dirty="0" smtClean="0">
                <a:latin typeface="Bahnschrift SemiBold" panose="020B0502040204020203" pitchFamily="34" charset="0"/>
              </a:rPr>
              <a:t> </a:t>
            </a:r>
            <a:r>
              <a:rPr lang="pt-BR" sz="2400" b="1" cap="none" dirty="0" err="1" smtClean="0">
                <a:latin typeface="Bahnschrift SemiBold" panose="020B0502040204020203" pitchFamily="34" charset="0"/>
              </a:rPr>
              <a:t>stoffa</a:t>
            </a:r>
            <a:r>
              <a:rPr lang="pt-BR" sz="2400" b="1" cap="none" dirty="0" smtClean="0">
                <a:latin typeface="Bahnschrift SemiBold" panose="020B0502040204020203" pitchFamily="34" charset="0"/>
              </a:rPr>
              <a:t> e una </a:t>
            </a:r>
            <a:br>
              <a:rPr lang="pt-BR" sz="2400" b="1" cap="none" dirty="0" smtClean="0">
                <a:latin typeface="Bahnschrift SemiBold" panose="020B0502040204020203" pitchFamily="34" charset="0"/>
              </a:rPr>
            </a:br>
            <a:r>
              <a:rPr lang="pt-BR" sz="2400" b="1" cap="none" dirty="0" smtClean="0">
                <a:latin typeface="Bahnschrift SemiBold" panose="020B0502040204020203" pitchFamily="34" charset="0"/>
              </a:rPr>
              <a:t>lista corta.</a:t>
            </a:r>
            <a:br>
              <a:rPr lang="pt-BR" sz="2400" b="1" cap="none" dirty="0" smtClean="0">
                <a:latin typeface="Bahnschrift SemiBold" panose="020B0502040204020203" pitchFamily="34" charset="0"/>
              </a:rPr>
            </a:br>
            <a:r>
              <a:rPr lang="pt-BR" sz="2400" b="1" cap="none" dirty="0">
                <a:latin typeface="Bahnschrift SemiBold" panose="020B0502040204020203" pitchFamily="34" charset="0"/>
              </a:rPr>
              <a:t/>
            </a:r>
            <a:br>
              <a:rPr lang="pt-BR" sz="2400" b="1" cap="none" dirty="0">
                <a:latin typeface="Bahnschrift SemiBold" panose="020B0502040204020203" pitchFamily="34" charset="0"/>
              </a:rPr>
            </a:br>
            <a:r>
              <a:rPr lang="pt-BR" sz="2400" b="1" cap="none" dirty="0">
                <a:latin typeface="Bahnschrift" panose="020B0502040204020203" pitchFamily="34" charset="0"/>
              </a:rPr>
              <a:t>Pane, </a:t>
            </a:r>
            <a:r>
              <a:rPr lang="pt-BR" sz="2400" b="1" cap="none" dirty="0" smtClean="0">
                <a:latin typeface="Bahnschrift" panose="020B0502040204020203" pitchFamily="34" charset="0"/>
              </a:rPr>
              <a:t>mele, </a:t>
            </a:r>
            <a:r>
              <a:rPr lang="pt-BR" sz="2400" b="1" cap="none" dirty="0" err="1" smtClean="0">
                <a:latin typeface="Bahnschrift" panose="020B0502040204020203" pitchFamily="34" charset="0"/>
              </a:rPr>
              <a:t>pomodori</a:t>
            </a:r>
            <a:r>
              <a:rPr lang="pt-BR" sz="2400" b="1" cap="none" dirty="0">
                <a:latin typeface="Bahnschrift" panose="020B0502040204020203" pitchFamily="34" charset="0"/>
              </a:rPr>
              <a:t>, </a:t>
            </a:r>
            <a:r>
              <a:rPr lang="pt-BR" sz="2400" b="1" cap="none" dirty="0" err="1">
                <a:latin typeface="Bahnschrift" panose="020B0502040204020203" pitchFamily="34" charset="0"/>
              </a:rPr>
              <a:t>formaggio</a:t>
            </a:r>
            <a:r>
              <a:rPr lang="pt-BR" sz="2400" b="1" cap="none" dirty="0">
                <a:latin typeface="Bahnschrift" panose="020B0502040204020203" pitchFamily="34" charset="0"/>
              </a:rPr>
              <a:t/>
            </a:r>
            <a:br>
              <a:rPr lang="pt-BR" sz="2400" b="1" cap="none" dirty="0">
                <a:latin typeface="Bahnschrift" panose="020B0502040204020203" pitchFamily="34" charset="0"/>
              </a:rPr>
            </a:br>
            <a:r>
              <a:rPr lang="pt-BR" sz="2400" b="1" cap="none" dirty="0">
                <a:latin typeface="Bahnschrift" panose="020B0502040204020203" pitchFamily="34" charset="0"/>
              </a:rPr>
              <a:t>e </a:t>
            </a:r>
            <a:r>
              <a:rPr lang="pt-BR" sz="2400" b="1" cap="none" dirty="0" err="1" smtClean="0">
                <a:latin typeface="Bahnschrift" panose="020B0502040204020203" pitchFamily="34" charset="0"/>
              </a:rPr>
              <a:t>basilico</a:t>
            </a:r>
            <a:r>
              <a:rPr lang="pt-BR" sz="2400" b="1" cap="none" dirty="0" smtClean="0">
                <a:latin typeface="Bahnschrift" panose="020B0502040204020203" pitchFamily="34" charset="0"/>
              </a:rPr>
              <a:t>.</a:t>
            </a:r>
            <a:endParaRPr lang="pt-BR" sz="2400" cap="none" dirty="0">
              <a:latin typeface="Bahnschrift SemiBold" panose="020B0502040204020203" pitchFamily="34" charset="0"/>
            </a:endParaRPr>
          </a:p>
        </p:txBody>
      </p:sp>
      <p:sp>
        <p:nvSpPr>
          <p:cNvPr id="82" name="Retângulo 81">
            <a:extLst>
              <a:ext uri="{FF2B5EF4-FFF2-40B4-BE49-F238E27FC236}">
                <a16:creationId xmlns:a16="http://schemas.microsoft.com/office/drawing/2014/main" xmlns="" id="{FA0382D1-1594-4E3D-842E-04E1E5E7578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0" name="Imagem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08726" y="169095"/>
            <a:ext cx="2608730" cy="1076786"/>
          </a:xfrm>
          <a:prstGeom prst="rect">
            <a:avLst/>
          </a:prstGeom>
        </p:spPr>
      </p:pic>
      <p:pic>
        <p:nvPicPr>
          <p:cNvPr id="8" name="Imagem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4879" y="152704"/>
            <a:ext cx="2225233" cy="554784"/>
          </a:xfrm>
          <a:prstGeom prst="rect">
            <a:avLst/>
          </a:prstGeom>
        </p:spPr>
      </p:pic>
      <p:pic>
        <p:nvPicPr>
          <p:cNvPr id="5" name="Imagem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59506" y="1994732"/>
            <a:ext cx="6457950" cy="397150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479158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Forma livre 6">
            <a:extLst>
              <a:ext uri="{FF2B5EF4-FFF2-40B4-BE49-F238E27FC236}">
                <a16:creationId xmlns:a16="http://schemas.microsoft.com/office/drawing/2014/main" xmlns="" id="{C98F4480-8749-4E48-82BB-3A0F2F311E0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 bwMode="auto">
          <a:xfrm>
            <a:off x="0" y="0"/>
            <a:ext cx="885825" cy="6858000"/>
          </a:xfrm>
          <a:custGeom>
            <a:avLst/>
            <a:gdLst/>
            <a:ahLst/>
            <a:cxnLst/>
            <a:rect l="0" t="0" r="r" b="b"/>
            <a:pathLst>
              <a:path w="558" h="4320">
                <a:moveTo>
                  <a:pt x="0" y="0"/>
                </a:moveTo>
                <a:lnTo>
                  <a:pt x="447" y="0"/>
                </a:lnTo>
                <a:lnTo>
                  <a:pt x="448" y="43"/>
                </a:lnTo>
                <a:lnTo>
                  <a:pt x="453" y="81"/>
                </a:lnTo>
                <a:lnTo>
                  <a:pt x="460" y="114"/>
                </a:lnTo>
                <a:lnTo>
                  <a:pt x="469" y="143"/>
                </a:lnTo>
                <a:lnTo>
                  <a:pt x="479" y="169"/>
                </a:lnTo>
                <a:lnTo>
                  <a:pt x="491" y="192"/>
                </a:lnTo>
                <a:lnTo>
                  <a:pt x="503" y="216"/>
                </a:lnTo>
                <a:lnTo>
                  <a:pt x="515" y="240"/>
                </a:lnTo>
                <a:lnTo>
                  <a:pt x="525" y="263"/>
                </a:lnTo>
                <a:lnTo>
                  <a:pt x="535" y="289"/>
                </a:lnTo>
                <a:lnTo>
                  <a:pt x="545" y="318"/>
                </a:lnTo>
                <a:lnTo>
                  <a:pt x="552" y="351"/>
                </a:lnTo>
                <a:lnTo>
                  <a:pt x="556" y="389"/>
                </a:lnTo>
                <a:lnTo>
                  <a:pt x="558" y="432"/>
                </a:lnTo>
                <a:lnTo>
                  <a:pt x="556" y="475"/>
                </a:lnTo>
                <a:lnTo>
                  <a:pt x="552" y="513"/>
                </a:lnTo>
                <a:lnTo>
                  <a:pt x="545" y="546"/>
                </a:lnTo>
                <a:lnTo>
                  <a:pt x="535" y="575"/>
                </a:lnTo>
                <a:lnTo>
                  <a:pt x="525" y="601"/>
                </a:lnTo>
                <a:lnTo>
                  <a:pt x="515" y="624"/>
                </a:lnTo>
                <a:lnTo>
                  <a:pt x="503" y="648"/>
                </a:lnTo>
                <a:lnTo>
                  <a:pt x="491" y="672"/>
                </a:lnTo>
                <a:lnTo>
                  <a:pt x="479" y="695"/>
                </a:lnTo>
                <a:lnTo>
                  <a:pt x="469" y="721"/>
                </a:lnTo>
                <a:lnTo>
                  <a:pt x="460" y="750"/>
                </a:lnTo>
                <a:lnTo>
                  <a:pt x="453" y="783"/>
                </a:lnTo>
                <a:lnTo>
                  <a:pt x="448" y="821"/>
                </a:lnTo>
                <a:lnTo>
                  <a:pt x="447" y="864"/>
                </a:lnTo>
                <a:lnTo>
                  <a:pt x="448" y="907"/>
                </a:lnTo>
                <a:lnTo>
                  <a:pt x="453" y="945"/>
                </a:lnTo>
                <a:lnTo>
                  <a:pt x="460" y="978"/>
                </a:lnTo>
                <a:lnTo>
                  <a:pt x="469" y="1007"/>
                </a:lnTo>
                <a:lnTo>
                  <a:pt x="479" y="1033"/>
                </a:lnTo>
                <a:lnTo>
                  <a:pt x="491" y="1056"/>
                </a:lnTo>
                <a:lnTo>
                  <a:pt x="503" y="1080"/>
                </a:lnTo>
                <a:lnTo>
                  <a:pt x="515" y="1104"/>
                </a:lnTo>
                <a:lnTo>
                  <a:pt x="525" y="1127"/>
                </a:lnTo>
                <a:lnTo>
                  <a:pt x="535" y="1153"/>
                </a:lnTo>
                <a:lnTo>
                  <a:pt x="545" y="1182"/>
                </a:lnTo>
                <a:lnTo>
                  <a:pt x="552" y="1215"/>
                </a:lnTo>
                <a:lnTo>
                  <a:pt x="556" y="1253"/>
                </a:lnTo>
                <a:lnTo>
                  <a:pt x="558" y="1296"/>
                </a:lnTo>
                <a:lnTo>
                  <a:pt x="556" y="1339"/>
                </a:lnTo>
                <a:lnTo>
                  <a:pt x="552" y="1377"/>
                </a:lnTo>
                <a:lnTo>
                  <a:pt x="545" y="1410"/>
                </a:lnTo>
                <a:lnTo>
                  <a:pt x="535" y="1439"/>
                </a:lnTo>
                <a:lnTo>
                  <a:pt x="525" y="1465"/>
                </a:lnTo>
                <a:lnTo>
                  <a:pt x="515" y="1488"/>
                </a:lnTo>
                <a:lnTo>
                  <a:pt x="503" y="1512"/>
                </a:lnTo>
                <a:lnTo>
                  <a:pt x="491" y="1536"/>
                </a:lnTo>
                <a:lnTo>
                  <a:pt x="479" y="1559"/>
                </a:lnTo>
                <a:lnTo>
                  <a:pt x="469" y="1585"/>
                </a:lnTo>
                <a:lnTo>
                  <a:pt x="460" y="1614"/>
                </a:lnTo>
                <a:lnTo>
                  <a:pt x="453" y="1647"/>
                </a:lnTo>
                <a:lnTo>
                  <a:pt x="448" y="1685"/>
                </a:lnTo>
                <a:lnTo>
                  <a:pt x="447" y="1728"/>
                </a:lnTo>
                <a:lnTo>
                  <a:pt x="448" y="1771"/>
                </a:lnTo>
                <a:lnTo>
                  <a:pt x="453" y="1809"/>
                </a:lnTo>
                <a:lnTo>
                  <a:pt x="460" y="1842"/>
                </a:lnTo>
                <a:lnTo>
                  <a:pt x="469" y="1871"/>
                </a:lnTo>
                <a:lnTo>
                  <a:pt x="479" y="1897"/>
                </a:lnTo>
                <a:lnTo>
                  <a:pt x="491" y="1920"/>
                </a:lnTo>
                <a:lnTo>
                  <a:pt x="503" y="1944"/>
                </a:lnTo>
                <a:lnTo>
                  <a:pt x="515" y="1968"/>
                </a:lnTo>
                <a:lnTo>
                  <a:pt x="525" y="1991"/>
                </a:lnTo>
                <a:lnTo>
                  <a:pt x="535" y="2017"/>
                </a:lnTo>
                <a:lnTo>
                  <a:pt x="545" y="2046"/>
                </a:lnTo>
                <a:lnTo>
                  <a:pt x="552" y="2079"/>
                </a:lnTo>
                <a:lnTo>
                  <a:pt x="556" y="2117"/>
                </a:lnTo>
                <a:lnTo>
                  <a:pt x="558" y="2159"/>
                </a:lnTo>
                <a:lnTo>
                  <a:pt x="556" y="2203"/>
                </a:lnTo>
                <a:lnTo>
                  <a:pt x="552" y="2241"/>
                </a:lnTo>
                <a:lnTo>
                  <a:pt x="545" y="2274"/>
                </a:lnTo>
                <a:lnTo>
                  <a:pt x="535" y="2303"/>
                </a:lnTo>
                <a:lnTo>
                  <a:pt x="525" y="2329"/>
                </a:lnTo>
                <a:lnTo>
                  <a:pt x="515" y="2352"/>
                </a:lnTo>
                <a:lnTo>
                  <a:pt x="503" y="2376"/>
                </a:lnTo>
                <a:lnTo>
                  <a:pt x="491" y="2400"/>
                </a:lnTo>
                <a:lnTo>
                  <a:pt x="479" y="2423"/>
                </a:lnTo>
                <a:lnTo>
                  <a:pt x="469" y="2449"/>
                </a:lnTo>
                <a:lnTo>
                  <a:pt x="460" y="2478"/>
                </a:lnTo>
                <a:lnTo>
                  <a:pt x="453" y="2511"/>
                </a:lnTo>
                <a:lnTo>
                  <a:pt x="448" y="2549"/>
                </a:lnTo>
                <a:lnTo>
                  <a:pt x="447" y="2592"/>
                </a:lnTo>
                <a:lnTo>
                  <a:pt x="448" y="2635"/>
                </a:lnTo>
                <a:lnTo>
                  <a:pt x="453" y="2673"/>
                </a:lnTo>
                <a:lnTo>
                  <a:pt x="460" y="2706"/>
                </a:lnTo>
                <a:lnTo>
                  <a:pt x="469" y="2735"/>
                </a:lnTo>
                <a:lnTo>
                  <a:pt x="479" y="2761"/>
                </a:lnTo>
                <a:lnTo>
                  <a:pt x="491" y="2784"/>
                </a:lnTo>
                <a:lnTo>
                  <a:pt x="515" y="2832"/>
                </a:lnTo>
                <a:lnTo>
                  <a:pt x="525" y="2855"/>
                </a:lnTo>
                <a:lnTo>
                  <a:pt x="535" y="2881"/>
                </a:lnTo>
                <a:lnTo>
                  <a:pt x="545" y="2910"/>
                </a:lnTo>
                <a:lnTo>
                  <a:pt x="552" y="2943"/>
                </a:lnTo>
                <a:lnTo>
                  <a:pt x="556" y="2981"/>
                </a:lnTo>
                <a:lnTo>
                  <a:pt x="558" y="3024"/>
                </a:lnTo>
                <a:lnTo>
                  <a:pt x="556" y="3067"/>
                </a:lnTo>
                <a:lnTo>
                  <a:pt x="552" y="3105"/>
                </a:lnTo>
                <a:lnTo>
                  <a:pt x="545" y="3138"/>
                </a:lnTo>
                <a:lnTo>
                  <a:pt x="535" y="3167"/>
                </a:lnTo>
                <a:lnTo>
                  <a:pt x="525" y="3193"/>
                </a:lnTo>
                <a:lnTo>
                  <a:pt x="515" y="3216"/>
                </a:lnTo>
                <a:lnTo>
                  <a:pt x="503" y="3240"/>
                </a:lnTo>
                <a:lnTo>
                  <a:pt x="491" y="3264"/>
                </a:lnTo>
                <a:lnTo>
                  <a:pt x="479" y="3287"/>
                </a:lnTo>
                <a:lnTo>
                  <a:pt x="469" y="3313"/>
                </a:lnTo>
                <a:lnTo>
                  <a:pt x="460" y="3342"/>
                </a:lnTo>
                <a:lnTo>
                  <a:pt x="453" y="3375"/>
                </a:lnTo>
                <a:lnTo>
                  <a:pt x="448" y="3413"/>
                </a:lnTo>
                <a:lnTo>
                  <a:pt x="447" y="3456"/>
                </a:lnTo>
                <a:lnTo>
                  <a:pt x="448" y="3499"/>
                </a:lnTo>
                <a:lnTo>
                  <a:pt x="453" y="3537"/>
                </a:lnTo>
                <a:lnTo>
                  <a:pt x="460" y="3570"/>
                </a:lnTo>
                <a:lnTo>
                  <a:pt x="469" y="3599"/>
                </a:lnTo>
                <a:lnTo>
                  <a:pt x="479" y="3625"/>
                </a:lnTo>
                <a:lnTo>
                  <a:pt x="491" y="3648"/>
                </a:lnTo>
                <a:lnTo>
                  <a:pt x="503" y="3672"/>
                </a:lnTo>
                <a:lnTo>
                  <a:pt x="515" y="3696"/>
                </a:lnTo>
                <a:lnTo>
                  <a:pt x="525" y="3719"/>
                </a:lnTo>
                <a:lnTo>
                  <a:pt x="535" y="3745"/>
                </a:lnTo>
                <a:lnTo>
                  <a:pt x="545" y="3774"/>
                </a:lnTo>
                <a:lnTo>
                  <a:pt x="552" y="3807"/>
                </a:lnTo>
                <a:lnTo>
                  <a:pt x="556" y="3845"/>
                </a:lnTo>
                <a:lnTo>
                  <a:pt x="558" y="3888"/>
                </a:lnTo>
                <a:lnTo>
                  <a:pt x="556" y="3931"/>
                </a:lnTo>
                <a:lnTo>
                  <a:pt x="552" y="3969"/>
                </a:lnTo>
                <a:lnTo>
                  <a:pt x="545" y="4002"/>
                </a:lnTo>
                <a:lnTo>
                  <a:pt x="535" y="4031"/>
                </a:lnTo>
                <a:lnTo>
                  <a:pt x="525" y="4057"/>
                </a:lnTo>
                <a:lnTo>
                  <a:pt x="515" y="4080"/>
                </a:lnTo>
                <a:lnTo>
                  <a:pt x="503" y="4104"/>
                </a:lnTo>
                <a:lnTo>
                  <a:pt x="491" y="4128"/>
                </a:lnTo>
                <a:lnTo>
                  <a:pt x="479" y="4151"/>
                </a:lnTo>
                <a:lnTo>
                  <a:pt x="469" y="4177"/>
                </a:lnTo>
                <a:lnTo>
                  <a:pt x="460" y="4206"/>
                </a:lnTo>
                <a:lnTo>
                  <a:pt x="453" y="4239"/>
                </a:lnTo>
                <a:lnTo>
                  <a:pt x="448" y="4277"/>
                </a:lnTo>
                <a:lnTo>
                  <a:pt x="447" y="4320"/>
                </a:lnTo>
                <a:lnTo>
                  <a:pt x="0" y="4320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78" name="Retângulo 77">
            <a:extLst>
              <a:ext uri="{FF2B5EF4-FFF2-40B4-BE49-F238E27FC236}">
                <a16:creationId xmlns:a16="http://schemas.microsoft.com/office/drawing/2014/main" xmlns="" id="{5249F694-12BA-47C4-9FF3-570372F3B96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11908536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2" name="Retângulo 81">
            <a:extLst>
              <a:ext uri="{FF2B5EF4-FFF2-40B4-BE49-F238E27FC236}">
                <a16:creationId xmlns:a16="http://schemas.microsoft.com/office/drawing/2014/main" xmlns="" id="{FA0382D1-1594-4E3D-842E-04E1E5E7578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0" name="Imagem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21438" y="69711"/>
            <a:ext cx="2608730" cy="1059203"/>
          </a:xfrm>
          <a:prstGeom prst="rect">
            <a:avLst/>
          </a:prstGeom>
        </p:spPr>
      </p:pic>
      <p:sp>
        <p:nvSpPr>
          <p:cNvPr id="13" name="Título 1">
            <a:extLst>
              <a:ext uri="{FF2B5EF4-FFF2-40B4-BE49-F238E27FC236}">
                <a16:creationId xmlns:a16="http://schemas.microsoft.com/office/drawing/2014/main" xmlns="" id="{B3CC9E7E-C8DB-4D73-80B6-C5D35AD7F0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28586" y="1369027"/>
            <a:ext cx="3678392" cy="4119945"/>
          </a:xfrm>
        </p:spPr>
        <p:txBody>
          <a:bodyPr vert="horz" lIns="91440" tIns="45720" rIns="91440" bIns="45720" rtlCol="0" anchor="t">
            <a:normAutofit fontScale="90000"/>
          </a:bodyPr>
          <a:lstStyle/>
          <a:p>
            <a:pPr algn="ctr"/>
            <a:r>
              <a:rPr lang="pt-BR" sz="2700" b="1" cap="none" dirty="0" smtClean="0">
                <a:latin typeface="Bahnschrift" panose="020B0502040204020203" pitchFamily="34" charset="0"/>
              </a:rPr>
              <a:t>Il </a:t>
            </a:r>
            <a:r>
              <a:rPr lang="pt-BR" sz="2700" b="1" cap="none" dirty="0" err="1" smtClean="0">
                <a:latin typeface="Bahnschrift" panose="020B0502040204020203" pitchFamily="34" charset="0"/>
              </a:rPr>
              <a:t>mercato</a:t>
            </a:r>
            <a:r>
              <a:rPr lang="pt-BR" sz="2700" b="1" cap="none" dirty="0" smtClean="0">
                <a:latin typeface="Bahnschrift" panose="020B0502040204020203" pitchFamily="34" charset="0"/>
              </a:rPr>
              <a:t> </a:t>
            </a:r>
            <a:r>
              <a:rPr lang="pt-BR" sz="2700" b="1" cap="none" dirty="0" err="1" smtClean="0">
                <a:latin typeface="Bahnschrift" panose="020B0502040204020203" pitchFamily="34" charset="0"/>
              </a:rPr>
              <a:t>è</a:t>
            </a:r>
            <a:r>
              <a:rPr lang="pt-BR" sz="2700" b="1" cap="none" dirty="0" smtClean="0">
                <a:latin typeface="Bahnschrift" panose="020B0502040204020203" pitchFamily="34" charset="0"/>
              </a:rPr>
              <a:t> </a:t>
            </a:r>
            <a:r>
              <a:rPr lang="pt-BR" sz="2700" b="1" cap="none" dirty="0" err="1" smtClean="0">
                <a:latin typeface="Bahnschrift" panose="020B0502040204020203" pitchFamily="34" charset="0"/>
              </a:rPr>
              <a:t>piccolo</a:t>
            </a:r>
            <a:r>
              <a:rPr lang="pt-BR" sz="2700" b="1" cap="none" dirty="0" smtClean="0">
                <a:latin typeface="Bahnschrift" panose="020B0502040204020203" pitchFamily="34" charset="0"/>
              </a:rPr>
              <a:t> </a:t>
            </a:r>
            <a:r>
              <a:rPr lang="pt-BR" sz="2700" b="1" cap="none" dirty="0" err="1" smtClean="0">
                <a:latin typeface="Bahnschrift" panose="020B0502040204020203" pitchFamily="34" charset="0"/>
              </a:rPr>
              <a:t>ma</a:t>
            </a:r>
            <a:r>
              <a:rPr lang="pt-BR" sz="2700" b="1" cap="none" dirty="0" smtClean="0">
                <a:latin typeface="Bahnschrift" panose="020B0502040204020203" pitchFamily="34" charset="0"/>
              </a:rPr>
              <a:t> </a:t>
            </a:r>
            <a:r>
              <a:rPr lang="pt-BR" sz="2700" b="1" cap="none" dirty="0" err="1" smtClean="0">
                <a:latin typeface="Bahnschrift" panose="020B0502040204020203" pitchFamily="34" charset="0"/>
              </a:rPr>
              <a:t>pieno</a:t>
            </a:r>
            <a:r>
              <a:rPr lang="pt-BR" sz="2700" b="1" cap="none" dirty="0" smtClean="0">
                <a:latin typeface="Bahnschrift" panose="020B0502040204020203" pitchFamily="34" charset="0"/>
              </a:rPr>
              <a:t> </a:t>
            </a:r>
            <a:r>
              <a:rPr lang="pt-BR" sz="2700" b="1" cap="none" dirty="0" err="1" smtClean="0">
                <a:latin typeface="Bahnschrift" panose="020B0502040204020203" pitchFamily="34" charset="0"/>
              </a:rPr>
              <a:t>di</a:t>
            </a:r>
            <a:r>
              <a:rPr lang="pt-BR" sz="2700" b="1" cap="none" dirty="0" smtClean="0">
                <a:latin typeface="Bahnschrift" panose="020B0502040204020203" pitchFamily="34" charset="0"/>
              </a:rPr>
              <a:t> colori.</a:t>
            </a:r>
            <a:br>
              <a:rPr lang="pt-BR" sz="2700" b="1" cap="none" dirty="0" smtClean="0">
                <a:latin typeface="Bahnschrift" panose="020B0502040204020203" pitchFamily="34" charset="0"/>
              </a:rPr>
            </a:br>
            <a:r>
              <a:rPr lang="pt-BR" sz="2700" b="1" cap="none" dirty="0">
                <a:latin typeface="Bahnschrift" panose="020B0502040204020203" pitchFamily="34" charset="0"/>
              </a:rPr>
              <a:t/>
            </a:r>
            <a:br>
              <a:rPr lang="pt-BR" sz="2700" b="1" cap="none" dirty="0">
                <a:latin typeface="Bahnschrift" panose="020B0502040204020203" pitchFamily="34" charset="0"/>
              </a:rPr>
            </a:br>
            <a:r>
              <a:rPr lang="pt-BR" sz="2700" b="1" cap="none" dirty="0" err="1" smtClean="0">
                <a:latin typeface="Bahnschrift" panose="020B0502040204020203" pitchFamily="34" charset="0"/>
              </a:rPr>
              <a:t>Ci</a:t>
            </a:r>
            <a:r>
              <a:rPr lang="pt-BR" sz="2700" b="1" cap="none" dirty="0" smtClean="0">
                <a:latin typeface="Bahnschrift" panose="020B0502040204020203" pitchFamily="34" charset="0"/>
              </a:rPr>
              <a:t> sono Fiori </a:t>
            </a:r>
            <a:r>
              <a:rPr lang="pt-BR" sz="2700" b="1" cap="none" dirty="0" err="1" smtClean="0">
                <a:latin typeface="Bahnschrift" panose="020B0502040204020203" pitchFamily="34" charset="0"/>
              </a:rPr>
              <a:t>gialli</a:t>
            </a:r>
            <a:r>
              <a:rPr lang="pt-BR" sz="2700" b="1" cap="none" dirty="0" smtClean="0">
                <a:latin typeface="Bahnschrift" panose="020B0502040204020203" pitchFamily="34" charset="0"/>
              </a:rPr>
              <a:t>,</a:t>
            </a:r>
            <a:br>
              <a:rPr lang="pt-BR" sz="2700" b="1" cap="none" dirty="0" smtClean="0">
                <a:latin typeface="Bahnschrift" panose="020B0502040204020203" pitchFamily="34" charset="0"/>
              </a:rPr>
            </a:br>
            <a:r>
              <a:rPr lang="pt-BR" sz="2700" b="1" cap="none" dirty="0" err="1" smtClean="0">
                <a:latin typeface="Bahnschrift" panose="020B0502040204020203" pitchFamily="34" charset="0"/>
              </a:rPr>
              <a:t>arance</a:t>
            </a:r>
            <a:r>
              <a:rPr lang="pt-BR" sz="2700" b="1" cap="none" dirty="0" smtClean="0">
                <a:latin typeface="Bahnschrift" panose="020B0502040204020203" pitchFamily="34" charset="0"/>
              </a:rPr>
              <a:t>, </a:t>
            </a:r>
            <a:r>
              <a:rPr lang="pt-BR" sz="2700" b="1" cap="none" dirty="0" err="1" smtClean="0">
                <a:latin typeface="Bahnschrift" panose="020B0502040204020203" pitchFamily="34" charset="0"/>
              </a:rPr>
              <a:t>verdure</a:t>
            </a:r>
            <a:r>
              <a:rPr lang="pt-BR" sz="2700" b="1" cap="none" dirty="0" smtClean="0">
                <a:latin typeface="Bahnschrift" panose="020B0502040204020203" pitchFamily="34" charset="0"/>
              </a:rPr>
              <a:t> </a:t>
            </a:r>
            <a:r>
              <a:rPr lang="pt-BR" sz="2700" b="1" cap="none" dirty="0" err="1" smtClean="0">
                <a:latin typeface="Bahnschrift" panose="020B0502040204020203" pitchFamily="34" charset="0"/>
              </a:rPr>
              <a:t>verdi</a:t>
            </a:r>
            <a:r>
              <a:rPr lang="pt-BR" sz="2700" b="1" cap="none" dirty="0" smtClean="0">
                <a:latin typeface="Bahnschrift" panose="020B0502040204020203" pitchFamily="34" charset="0"/>
              </a:rPr>
              <a:t> e </a:t>
            </a:r>
            <a:r>
              <a:rPr lang="pt-BR" sz="2700" b="1" cap="none" dirty="0" err="1" smtClean="0">
                <a:latin typeface="Bahnschrift" panose="020B0502040204020203" pitchFamily="34" charset="0"/>
              </a:rPr>
              <a:t>cassette</a:t>
            </a:r>
            <a:r>
              <a:rPr lang="pt-BR" sz="2700" b="1" cap="none" dirty="0" smtClean="0">
                <a:latin typeface="Bahnschrift" panose="020B0502040204020203" pitchFamily="34" charset="0"/>
              </a:rPr>
              <a:t> </a:t>
            </a:r>
            <a:r>
              <a:rPr lang="pt-BR" sz="2700" b="1" cap="none" dirty="0" err="1" smtClean="0">
                <a:latin typeface="Bahnschrift" panose="020B0502040204020203" pitchFamily="34" charset="0"/>
              </a:rPr>
              <a:t>di</a:t>
            </a:r>
            <a:r>
              <a:rPr lang="pt-BR" sz="2700" b="1" cap="none" dirty="0" smtClean="0">
                <a:latin typeface="Bahnschrift" panose="020B0502040204020203" pitchFamily="34" charset="0"/>
              </a:rPr>
              <a:t> </a:t>
            </a:r>
            <a:r>
              <a:rPr lang="pt-BR" sz="2700" b="1" cap="none" dirty="0" err="1" smtClean="0">
                <a:latin typeface="Bahnschrift" panose="020B0502040204020203" pitchFamily="34" charset="0"/>
              </a:rPr>
              <a:t>legno</a:t>
            </a:r>
            <a:r>
              <a:rPr lang="pt-BR" sz="2700" b="1" cap="none" dirty="0" smtClean="0">
                <a:latin typeface="Bahnschrift" panose="020B0502040204020203" pitchFamily="34" charset="0"/>
              </a:rPr>
              <a:t>. </a:t>
            </a:r>
            <a:br>
              <a:rPr lang="pt-BR" sz="2700" b="1" cap="none" dirty="0" smtClean="0">
                <a:latin typeface="Bahnschrift" panose="020B0502040204020203" pitchFamily="34" charset="0"/>
              </a:rPr>
            </a:br>
            <a:r>
              <a:rPr lang="pt-BR" sz="2700" b="1" cap="none" dirty="0">
                <a:latin typeface="Bahnschrift" panose="020B0502040204020203" pitchFamily="34" charset="0"/>
              </a:rPr>
              <a:t/>
            </a:r>
            <a:br>
              <a:rPr lang="pt-BR" sz="2700" b="1" cap="none" dirty="0">
                <a:latin typeface="Bahnschrift" panose="020B0502040204020203" pitchFamily="34" charset="0"/>
              </a:rPr>
            </a:br>
            <a:r>
              <a:rPr lang="pt-BR" sz="2700" b="1" cap="none" dirty="0" smtClean="0">
                <a:latin typeface="Bahnschrift" panose="020B0502040204020203" pitchFamily="34" charset="0"/>
              </a:rPr>
              <a:t>La gente</a:t>
            </a:r>
            <a:br>
              <a:rPr lang="pt-BR" sz="2700" b="1" cap="none" dirty="0" smtClean="0">
                <a:latin typeface="Bahnschrift" panose="020B0502040204020203" pitchFamily="34" charset="0"/>
              </a:rPr>
            </a:br>
            <a:r>
              <a:rPr lang="pt-BR" sz="2700" b="1" cap="none" dirty="0" smtClean="0">
                <a:latin typeface="Bahnschrift" panose="020B0502040204020203" pitchFamily="34" charset="0"/>
              </a:rPr>
              <a:t>parla piano.</a:t>
            </a:r>
            <a:br>
              <a:rPr lang="pt-BR" sz="2700" b="1" cap="none" dirty="0" smtClean="0">
                <a:latin typeface="Bahnschrift" panose="020B0502040204020203" pitchFamily="34" charset="0"/>
              </a:rPr>
            </a:br>
            <a:r>
              <a:rPr lang="pt-BR" sz="2700" b="1" cap="none" dirty="0">
                <a:latin typeface="Bahnschrift" panose="020B0502040204020203" pitchFamily="34" charset="0"/>
              </a:rPr>
              <a:t/>
            </a:r>
            <a:br>
              <a:rPr lang="pt-BR" sz="2700" b="1" cap="none" dirty="0">
                <a:latin typeface="Bahnschrift" panose="020B0502040204020203" pitchFamily="34" charset="0"/>
              </a:rPr>
            </a:br>
            <a:r>
              <a:rPr lang="pt-BR" sz="2700" b="1" cap="none" dirty="0" err="1" smtClean="0">
                <a:latin typeface="Bahnschrift" panose="020B0502040204020203" pitchFamily="34" charset="0"/>
              </a:rPr>
              <a:t>L’aria</a:t>
            </a:r>
            <a:r>
              <a:rPr lang="pt-BR" sz="2700" b="1" cap="none" dirty="0" smtClean="0">
                <a:latin typeface="Bahnschrift" panose="020B0502040204020203" pitchFamily="34" charset="0"/>
              </a:rPr>
              <a:t> </a:t>
            </a:r>
            <a:r>
              <a:rPr lang="pt-BR" sz="2700" b="1" cap="none" dirty="0" err="1" smtClean="0">
                <a:latin typeface="Bahnschrift" panose="020B0502040204020203" pitchFamily="34" charset="0"/>
              </a:rPr>
              <a:t>profuma</a:t>
            </a:r>
            <a:r>
              <a:rPr lang="pt-BR" sz="2700" b="1" cap="none" dirty="0" smtClean="0">
                <a:latin typeface="Bahnschrift" panose="020B0502040204020203" pitchFamily="34" charset="0"/>
              </a:rPr>
              <a:t/>
            </a:r>
            <a:br>
              <a:rPr lang="pt-BR" sz="2700" b="1" cap="none" dirty="0" smtClean="0">
                <a:latin typeface="Bahnschrift" panose="020B0502040204020203" pitchFamily="34" charset="0"/>
              </a:rPr>
            </a:br>
            <a:r>
              <a:rPr lang="pt-BR" sz="2700" b="1" cap="none" dirty="0" err="1" smtClean="0">
                <a:latin typeface="Bahnschrift" panose="020B0502040204020203" pitchFamily="34" charset="0"/>
              </a:rPr>
              <a:t>di</a:t>
            </a:r>
            <a:r>
              <a:rPr lang="pt-BR" sz="2700" b="1" cap="none" dirty="0" smtClean="0">
                <a:latin typeface="Bahnschrift" panose="020B0502040204020203" pitchFamily="34" charset="0"/>
              </a:rPr>
              <a:t> pane caldo.</a:t>
            </a:r>
            <a:br>
              <a:rPr lang="pt-BR" sz="2700" b="1" cap="none" dirty="0" smtClean="0">
                <a:latin typeface="Bahnschrift" panose="020B0502040204020203" pitchFamily="34" charset="0"/>
              </a:rPr>
            </a:br>
            <a:r>
              <a:rPr lang="pt-BR" sz="2700" b="1" cap="none" dirty="0">
                <a:latin typeface="Bahnschrift" panose="020B0502040204020203" pitchFamily="34" charset="0"/>
              </a:rPr>
              <a:t/>
            </a:r>
            <a:br>
              <a:rPr lang="pt-BR" sz="2700" b="1" cap="none" dirty="0">
                <a:latin typeface="Bahnschrift" panose="020B0502040204020203" pitchFamily="34" charset="0"/>
              </a:rPr>
            </a:br>
            <a:r>
              <a:rPr lang="pt-BR" sz="2700" b="1" cap="none" dirty="0" smtClean="0">
                <a:latin typeface="Bahnschrift" panose="020B0502040204020203" pitchFamily="34" charset="0"/>
              </a:rPr>
              <a:t>Hum ... </a:t>
            </a:r>
            <a:r>
              <a:rPr lang="pt-BR" sz="2700" b="1" cap="none" dirty="0" err="1" smtClean="0">
                <a:latin typeface="Bahnschrift" panose="020B0502040204020203" pitchFamily="34" charset="0"/>
              </a:rPr>
              <a:t>Sembra</a:t>
            </a:r>
            <a:r>
              <a:rPr lang="pt-BR" sz="2700" b="1" cap="none" dirty="0" smtClean="0">
                <a:latin typeface="Bahnschrift" panose="020B0502040204020203" pitchFamily="34" charset="0"/>
              </a:rPr>
              <a:t> </a:t>
            </a:r>
            <a:r>
              <a:rPr lang="pt-BR" sz="2700" b="1" cap="none" dirty="0" err="1" smtClean="0">
                <a:latin typeface="Bahnschrift" panose="020B0502040204020203" pitchFamily="34" charset="0"/>
              </a:rPr>
              <a:t>delizioso</a:t>
            </a:r>
            <a:r>
              <a:rPr lang="pt-BR" sz="2700" b="1" cap="none" dirty="0" smtClean="0">
                <a:latin typeface="Bahnschrift" panose="020B0502040204020203" pitchFamily="34" charset="0"/>
              </a:rPr>
              <a:t>.</a:t>
            </a:r>
            <a:br>
              <a:rPr lang="pt-BR" sz="2700" b="1" cap="none" dirty="0" smtClean="0">
                <a:latin typeface="Bahnschrift" panose="020B0502040204020203" pitchFamily="34" charset="0"/>
              </a:rPr>
            </a:br>
            <a:r>
              <a:rPr lang="pt-BR" sz="2700" cap="none" dirty="0" smtClean="0">
                <a:latin typeface="Bahnschrift SemiBold" panose="020B0502040204020203" pitchFamily="34" charset="0"/>
              </a:rPr>
              <a:t/>
            </a:r>
            <a:br>
              <a:rPr lang="pt-BR" sz="2700" cap="none" dirty="0" smtClean="0">
                <a:latin typeface="Bahnschrift SemiBold" panose="020B0502040204020203" pitchFamily="34" charset="0"/>
              </a:rPr>
            </a:br>
            <a:r>
              <a:rPr lang="pt-BR" sz="2400" cap="none" dirty="0">
                <a:latin typeface="Bahnschrift SemiBold" panose="020B0502040204020203" pitchFamily="34" charset="0"/>
              </a:rPr>
              <a:t/>
            </a:r>
            <a:br>
              <a:rPr lang="pt-BR" sz="2400" cap="none" dirty="0">
                <a:latin typeface="Bahnschrift SemiBold" panose="020B0502040204020203" pitchFamily="34" charset="0"/>
              </a:rPr>
            </a:br>
            <a:endParaRPr lang="pt-BR" sz="2400" cap="none" dirty="0">
              <a:latin typeface="Bahnschrift SemiBold" panose="020B0502040204020203" pitchFamily="34" charset="0"/>
            </a:endParaRPr>
          </a:p>
        </p:txBody>
      </p:sp>
      <p:pic>
        <p:nvPicPr>
          <p:cNvPr id="8" name="Imagem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4879" y="152704"/>
            <a:ext cx="2225233" cy="554784"/>
          </a:xfrm>
          <a:prstGeom prst="rect">
            <a:avLst/>
          </a:prstGeom>
        </p:spPr>
      </p:pic>
      <p:pic>
        <p:nvPicPr>
          <p:cNvPr id="2" name="Imagem 1"/>
          <p:cNvPicPr>
            <a:picLocks noChangeAspect="1"/>
          </p:cNvPicPr>
          <p:nvPr/>
        </p:nvPicPr>
        <p:blipFill rotWithShape="1">
          <a:blip r:embed="rId5"/>
          <a:srcRect b="2642"/>
          <a:stretch/>
        </p:blipFill>
        <p:spPr>
          <a:xfrm>
            <a:off x="5628239" y="1870955"/>
            <a:ext cx="6096000" cy="395042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410373165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Forma livre 6">
            <a:extLst>
              <a:ext uri="{FF2B5EF4-FFF2-40B4-BE49-F238E27FC236}">
                <a16:creationId xmlns:a16="http://schemas.microsoft.com/office/drawing/2014/main" xmlns="" id="{C98F4480-8749-4E48-82BB-3A0F2F311E0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 bwMode="auto">
          <a:xfrm>
            <a:off x="0" y="0"/>
            <a:ext cx="885825" cy="6858000"/>
          </a:xfrm>
          <a:custGeom>
            <a:avLst/>
            <a:gdLst/>
            <a:ahLst/>
            <a:cxnLst/>
            <a:rect l="0" t="0" r="r" b="b"/>
            <a:pathLst>
              <a:path w="558" h="4320">
                <a:moveTo>
                  <a:pt x="0" y="0"/>
                </a:moveTo>
                <a:lnTo>
                  <a:pt x="447" y="0"/>
                </a:lnTo>
                <a:lnTo>
                  <a:pt x="448" y="43"/>
                </a:lnTo>
                <a:lnTo>
                  <a:pt x="453" y="81"/>
                </a:lnTo>
                <a:lnTo>
                  <a:pt x="460" y="114"/>
                </a:lnTo>
                <a:lnTo>
                  <a:pt x="469" y="143"/>
                </a:lnTo>
                <a:lnTo>
                  <a:pt x="479" y="169"/>
                </a:lnTo>
                <a:lnTo>
                  <a:pt x="491" y="192"/>
                </a:lnTo>
                <a:lnTo>
                  <a:pt x="503" y="216"/>
                </a:lnTo>
                <a:lnTo>
                  <a:pt x="515" y="240"/>
                </a:lnTo>
                <a:lnTo>
                  <a:pt x="525" y="263"/>
                </a:lnTo>
                <a:lnTo>
                  <a:pt x="535" y="289"/>
                </a:lnTo>
                <a:lnTo>
                  <a:pt x="545" y="318"/>
                </a:lnTo>
                <a:lnTo>
                  <a:pt x="552" y="351"/>
                </a:lnTo>
                <a:lnTo>
                  <a:pt x="556" y="389"/>
                </a:lnTo>
                <a:lnTo>
                  <a:pt x="558" y="432"/>
                </a:lnTo>
                <a:lnTo>
                  <a:pt x="556" y="475"/>
                </a:lnTo>
                <a:lnTo>
                  <a:pt x="552" y="513"/>
                </a:lnTo>
                <a:lnTo>
                  <a:pt x="545" y="546"/>
                </a:lnTo>
                <a:lnTo>
                  <a:pt x="535" y="575"/>
                </a:lnTo>
                <a:lnTo>
                  <a:pt x="525" y="601"/>
                </a:lnTo>
                <a:lnTo>
                  <a:pt x="515" y="624"/>
                </a:lnTo>
                <a:lnTo>
                  <a:pt x="503" y="648"/>
                </a:lnTo>
                <a:lnTo>
                  <a:pt x="491" y="672"/>
                </a:lnTo>
                <a:lnTo>
                  <a:pt x="479" y="695"/>
                </a:lnTo>
                <a:lnTo>
                  <a:pt x="469" y="721"/>
                </a:lnTo>
                <a:lnTo>
                  <a:pt x="460" y="750"/>
                </a:lnTo>
                <a:lnTo>
                  <a:pt x="453" y="783"/>
                </a:lnTo>
                <a:lnTo>
                  <a:pt x="448" y="821"/>
                </a:lnTo>
                <a:lnTo>
                  <a:pt x="447" y="864"/>
                </a:lnTo>
                <a:lnTo>
                  <a:pt x="448" y="907"/>
                </a:lnTo>
                <a:lnTo>
                  <a:pt x="453" y="945"/>
                </a:lnTo>
                <a:lnTo>
                  <a:pt x="460" y="978"/>
                </a:lnTo>
                <a:lnTo>
                  <a:pt x="469" y="1007"/>
                </a:lnTo>
                <a:lnTo>
                  <a:pt x="479" y="1033"/>
                </a:lnTo>
                <a:lnTo>
                  <a:pt x="491" y="1056"/>
                </a:lnTo>
                <a:lnTo>
                  <a:pt x="503" y="1080"/>
                </a:lnTo>
                <a:lnTo>
                  <a:pt x="515" y="1104"/>
                </a:lnTo>
                <a:lnTo>
                  <a:pt x="525" y="1127"/>
                </a:lnTo>
                <a:lnTo>
                  <a:pt x="535" y="1153"/>
                </a:lnTo>
                <a:lnTo>
                  <a:pt x="545" y="1182"/>
                </a:lnTo>
                <a:lnTo>
                  <a:pt x="552" y="1215"/>
                </a:lnTo>
                <a:lnTo>
                  <a:pt x="556" y="1253"/>
                </a:lnTo>
                <a:lnTo>
                  <a:pt x="558" y="1296"/>
                </a:lnTo>
                <a:lnTo>
                  <a:pt x="556" y="1339"/>
                </a:lnTo>
                <a:lnTo>
                  <a:pt x="552" y="1377"/>
                </a:lnTo>
                <a:lnTo>
                  <a:pt x="545" y="1410"/>
                </a:lnTo>
                <a:lnTo>
                  <a:pt x="535" y="1439"/>
                </a:lnTo>
                <a:lnTo>
                  <a:pt x="525" y="1465"/>
                </a:lnTo>
                <a:lnTo>
                  <a:pt x="515" y="1488"/>
                </a:lnTo>
                <a:lnTo>
                  <a:pt x="503" y="1512"/>
                </a:lnTo>
                <a:lnTo>
                  <a:pt x="491" y="1536"/>
                </a:lnTo>
                <a:lnTo>
                  <a:pt x="479" y="1559"/>
                </a:lnTo>
                <a:lnTo>
                  <a:pt x="469" y="1585"/>
                </a:lnTo>
                <a:lnTo>
                  <a:pt x="460" y="1614"/>
                </a:lnTo>
                <a:lnTo>
                  <a:pt x="453" y="1647"/>
                </a:lnTo>
                <a:lnTo>
                  <a:pt x="448" y="1685"/>
                </a:lnTo>
                <a:lnTo>
                  <a:pt x="447" y="1728"/>
                </a:lnTo>
                <a:lnTo>
                  <a:pt x="448" y="1771"/>
                </a:lnTo>
                <a:lnTo>
                  <a:pt x="453" y="1809"/>
                </a:lnTo>
                <a:lnTo>
                  <a:pt x="460" y="1842"/>
                </a:lnTo>
                <a:lnTo>
                  <a:pt x="469" y="1871"/>
                </a:lnTo>
                <a:lnTo>
                  <a:pt x="479" y="1897"/>
                </a:lnTo>
                <a:lnTo>
                  <a:pt x="491" y="1920"/>
                </a:lnTo>
                <a:lnTo>
                  <a:pt x="503" y="1944"/>
                </a:lnTo>
                <a:lnTo>
                  <a:pt x="515" y="1968"/>
                </a:lnTo>
                <a:lnTo>
                  <a:pt x="525" y="1991"/>
                </a:lnTo>
                <a:lnTo>
                  <a:pt x="535" y="2017"/>
                </a:lnTo>
                <a:lnTo>
                  <a:pt x="545" y="2046"/>
                </a:lnTo>
                <a:lnTo>
                  <a:pt x="552" y="2079"/>
                </a:lnTo>
                <a:lnTo>
                  <a:pt x="556" y="2117"/>
                </a:lnTo>
                <a:lnTo>
                  <a:pt x="558" y="2159"/>
                </a:lnTo>
                <a:lnTo>
                  <a:pt x="556" y="2203"/>
                </a:lnTo>
                <a:lnTo>
                  <a:pt x="552" y="2241"/>
                </a:lnTo>
                <a:lnTo>
                  <a:pt x="545" y="2274"/>
                </a:lnTo>
                <a:lnTo>
                  <a:pt x="535" y="2303"/>
                </a:lnTo>
                <a:lnTo>
                  <a:pt x="525" y="2329"/>
                </a:lnTo>
                <a:lnTo>
                  <a:pt x="515" y="2352"/>
                </a:lnTo>
                <a:lnTo>
                  <a:pt x="503" y="2376"/>
                </a:lnTo>
                <a:lnTo>
                  <a:pt x="491" y="2400"/>
                </a:lnTo>
                <a:lnTo>
                  <a:pt x="479" y="2423"/>
                </a:lnTo>
                <a:lnTo>
                  <a:pt x="469" y="2449"/>
                </a:lnTo>
                <a:lnTo>
                  <a:pt x="460" y="2478"/>
                </a:lnTo>
                <a:lnTo>
                  <a:pt x="453" y="2511"/>
                </a:lnTo>
                <a:lnTo>
                  <a:pt x="448" y="2549"/>
                </a:lnTo>
                <a:lnTo>
                  <a:pt x="447" y="2592"/>
                </a:lnTo>
                <a:lnTo>
                  <a:pt x="448" y="2635"/>
                </a:lnTo>
                <a:lnTo>
                  <a:pt x="453" y="2673"/>
                </a:lnTo>
                <a:lnTo>
                  <a:pt x="460" y="2706"/>
                </a:lnTo>
                <a:lnTo>
                  <a:pt x="469" y="2735"/>
                </a:lnTo>
                <a:lnTo>
                  <a:pt x="479" y="2761"/>
                </a:lnTo>
                <a:lnTo>
                  <a:pt x="491" y="2784"/>
                </a:lnTo>
                <a:lnTo>
                  <a:pt x="515" y="2832"/>
                </a:lnTo>
                <a:lnTo>
                  <a:pt x="525" y="2855"/>
                </a:lnTo>
                <a:lnTo>
                  <a:pt x="535" y="2881"/>
                </a:lnTo>
                <a:lnTo>
                  <a:pt x="545" y="2910"/>
                </a:lnTo>
                <a:lnTo>
                  <a:pt x="552" y="2943"/>
                </a:lnTo>
                <a:lnTo>
                  <a:pt x="556" y="2981"/>
                </a:lnTo>
                <a:lnTo>
                  <a:pt x="558" y="3024"/>
                </a:lnTo>
                <a:lnTo>
                  <a:pt x="556" y="3067"/>
                </a:lnTo>
                <a:lnTo>
                  <a:pt x="552" y="3105"/>
                </a:lnTo>
                <a:lnTo>
                  <a:pt x="545" y="3138"/>
                </a:lnTo>
                <a:lnTo>
                  <a:pt x="535" y="3167"/>
                </a:lnTo>
                <a:lnTo>
                  <a:pt x="525" y="3193"/>
                </a:lnTo>
                <a:lnTo>
                  <a:pt x="515" y="3216"/>
                </a:lnTo>
                <a:lnTo>
                  <a:pt x="503" y="3240"/>
                </a:lnTo>
                <a:lnTo>
                  <a:pt x="491" y="3264"/>
                </a:lnTo>
                <a:lnTo>
                  <a:pt x="479" y="3287"/>
                </a:lnTo>
                <a:lnTo>
                  <a:pt x="469" y="3313"/>
                </a:lnTo>
                <a:lnTo>
                  <a:pt x="460" y="3342"/>
                </a:lnTo>
                <a:lnTo>
                  <a:pt x="453" y="3375"/>
                </a:lnTo>
                <a:lnTo>
                  <a:pt x="448" y="3413"/>
                </a:lnTo>
                <a:lnTo>
                  <a:pt x="447" y="3456"/>
                </a:lnTo>
                <a:lnTo>
                  <a:pt x="448" y="3499"/>
                </a:lnTo>
                <a:lnTo>
                  <a:pt x="453" y="3537"/>
                </a:lnTo>
                <a:lnTo>
                  <a:pt x="460" y="3570"/>
                </a:lnTo>
                <a:lnTo>
                  <a:pt x="469" y="3599"/>
                </a:lnTo>
                <a:lnTo>
                  <a:pt x="479" y="3625"/>
                </a:lnTo>
                <a:lnTo>
                  <a:pt x="491" y="3648"/>
                </a:lnTo>
                <a:lnTo>
                  <a:pt x="503" y="3672"/>
                </a:lnTo>
                <a:lnTo>
                  <a:pt x="515" y="3696"/>
                </a:lnTo>
                <a:lnTo>
                  <a:pt x="525" y="3719"/>
                </a:lnTo>
                <a:lnTo>
                  <a:pt x="535" y="3745"/>
                </a:lnTo>
                <a:lnTo>
                  <a:pt x="545" y="3774"/>
                </a:lnTo>
                <a:lnTo>
                  <a:pt x="552" y="3807"/>
                </a:lnTo>
                <a:lnTo>
                  <a:pt x="556" y="3845"/>
                </a:lnTo>
                <a:lnTo>
                  <a:pt x="558" y="3888"/>
                </a:lnTo>
                <a:lnTo>
                  <a:pt x="556" y="3931"/>
                </a:lnTo>
                <a:lnTo>
                  <a:pt x="552" y="3969"/>
                </a:lnTo>
                <a:lnTo>
                  <a:pt x="545" y="4002"/>
                </a:lnTo>
                <a:lnTo>
                  <a:pt x="535" y="4031"/>
                </a:lnTo>
                <a:lnTo>
                  <a:pt x="525" y="4057"/>
                </a:lnTo>
                <a:lnTo>
                  <a:pt x="515" y="4080"/>
                </a:lnTo>
                <a:lnTo>
                  <a:pt x="503" y="4104"/>
                </a:lnTo>
                <a:lnTo>
                  <a:pt x="491" y="4128"/>
                </a:lnTo>
                <a:lnTo>
                  <a:pt x="479" y="4151"/>
                </a:lnTo>
                <a:lnTo>
                  <a:pt x="469" y="4177"/>
                </a:lnTo>
                <a:lnTo>
                  <a:pt x="460" y="4206"/>
                </a:lnTo>
                <a:lnTo>
                  <a:pt x="453" y="4239"/>
                </a:lnTo>
                <a:lnTo>
                  <a:pt x="448" y="4277"/>
                </a:lnTo>
                <a:lnTo>
                  <a:pt x="447" y="4320"/>
                </a:lnTo>
                <a:lnTo>
                  <a:pt x="0" y="4320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78" name="Retângulo 77">
            <a:extLst>
              <a:ext uri="{FF2B5EF4-FFF2-40B4-BE49-F238E27FC236}">
                <a16:creationId xmlns:a16="http://schemas.microsoft.com/office/drawing/2014/main" xmlns="" id="{5249F694-12BA-47C4-9FF3-570372F3B96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11908536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2" name="Retângulo 81">
            <a:extLst>
              <a:ext uri="{FF2B5EF4-FFF2-40B4-BE49-F238E27FC236}">
                <a16:creationId xmlns:a16="http://schemas.microsoft.com/office/drawing/2014/main" xmlns="" id="{FA0382D1-1594-4E3D-842E-04E1E5E7578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0" name="Imagem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21426" y="78813"/>
            <a:ext cx="2608730" cy="1076786"/>
          </a:xfrm>
          <a:prstGeom prst="rect">
            <a:avLst/>
          </a:prstGeom>
        </p:spPr>
      </p:pic>
      <p:sp>
        <p:nvSpPr>
          <p:cNvPr id="12" name="Título 1">
            <a:extLst>
              <a:ext uri="{FF2B5EF4-FFF2-40B4-BE49-F238E27FC236}">
                <a16:creationId xmlns:a16="http://schemas.microsoft.com/office/drawing/2014/main" xmlns="" id="{B3CC9E7E-C8DB-4D73-80B6-C5D35AD7F0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72009" y="1450296"/>
            <a:ext cx="3697520" cy="4760382"/>
          </a:xfrm>
        </p:spPr>
        <p:txBody>
          <a:bodyPr vert="horz" lIns="91440" tIns="45720" rIns="91440" bIns="45720" rtlCol="0" anchor="t">
            <a:normAutofit fontScale="90000"/>
          </a:bodyPr>
          <a:lstStyle/>
          <a:p>
            <a:pPr algn="ctr"/>
            <a:r>
              <a:rPr lang="pt-BR" sz="2700" cap="none" dirty="0" smtClean="0">
                <a:latin typeface="Bahnschrift SemiBold" panose="020B0502040204020203" pitchFamily="34" charset="0"/>
              </a:rPr>
              <a:t>“</a:t>
            </a:r>
            <a:r>
              <a:rPr lang="pt-BR" sz="2700" cap="none" dirty="0" err="1" smtClean="0">
                <a:latin typeface="Bahnschrift SemiBold" panose="020B0502040204020203" pitchFamily="34" charset="0"/>
              </a:rPr>
              <a:t>Buongiorno</a:t>
            </a:r>
            <a:r>
              <a:rPr lang="pt-BR" sz="2700" cap="none" dirty="0" smtClean="0">
                <a:latin typeface="Bahnschrift SemiBold" panose="020B0502040204020203" pitchFamily="34" charset="0"/>
              </a:rPr>
              <a:t> Giulia”,</a:t>
            </a:r>
            <a:br>
              <a:rPr lang="pt-BR" sz="2700" cap="none" dirty="0" smtClean="0">
                <a:latin typeface="Bahnschrift SemiBold" panose="020B0502040204020203" pitchFamily="34" charset="0"/>
              </a:rPr>
            </a:br>
            <a:r>
              <a:rPr lang="pt-BR" sz="2700" cap="none" dirty="0" err="1" smtClean="0">
                <a:latin typeface="Bahnschrift SemiBold" panose="020B0502040204020203" pitchFamily="34" charset="0"/>
              </a:rPr>
              <a:t>dice</a:t>
            </a:r>
            <a:r>
              <a:rPr lang="pt-BR" sz="2700" cap="none" dirty="0" smtClean="0">
                <a:latin typeface="Bahnschrift SemiBold" panose="020B0502040204020203" pitchFamily="34" charset="0"/>
              </a:rPr>
              <a:t> </a:t>
            </a:r>
            <a:r>
              <a:rPr lang="pt-BR" sz="2700" cap="none" dirty="0" err="1" smtClean="0">
                <a:latin typeface="Bahnschrift SemiBold" panose="020B0502040204020203" pitchFamily="34" charset="0"/>
              </a:rPr>
              <a:t>il</a:t>
            </a:r>
            <a:r>
              <a:rPr lang="pt-BR" sz="2700" cap="none" dirty="0" smtClean="0">
                <a:latin typeface="Bahnschrift SemiBold" panose="020B0502040204020203" pitchFamily="34" charset="0"/>
              </a:rPr>
              <a:t> </a:t>
            </a:r>
            <a:r>
              <a:rPr lang="pt-BR" sz="2700" cap="none" dirty="0" err="1" smtClean="0">
                <a:latin typeface="Bahnschrift SemiBold" panose="020B0502040204020203" pitchFamily="34" charset="0"/>
              </a:rPr>
              <a:t>signor</a:t>
            </a:r>
            <a:r>
              <a:rPr lang="pt-BR" sz="2700" cap="none" dirty="0" smtClean="0">
                <a:latin typeface="Bahnschrift SemiBold" panose="020B0502040204020203" pitchFamily="34" charset="0"/>
              </a:rPr>
              <a:t> Carlo,</a:t>
            </a:r>
            <a:br>
              <a:rPr lang="pt-BR" sz="2700" cap="none" dirty="0" smtClean="0">
                <a:latin typeface="Bahnschrift SemiBold" panose="020B0502040204020203" pitchFamily="34" charset="0"/>
              </a:rPr>
            </a:br>
            <a:r>
              <a:rPr lang="pt-BR" sz="2700" cap="none" dirty="0" err="1" smtClean="0">
                <a:latin typeface="Bahnschrift SemiBold" panose="020B0502040204020203" pitchFamily="34" charset="0"/>
              </a:rPr>
              <a:t>il</a:t>
            </a:r>
            <a:r>
              <a:rPr lang="pt-BR" sz="2700" cap="none" dirty="0" smtClean="0">
                <a:latin typeface="Bahnschrift SemiBold" panose="020B0502040204020203" pitchFamily="34" charset="0"/>
              </a:rPr>
              <a:t> </a:t>
            </a:r>
            <a:r>
              <a:rPr lang="pt-BR" sz="2700" cap="none" dirty="0" err="1" smtClean="0">
                <a:latin typeface="Bahnschrift SemiBold" panose="020B0502040204020203" pitchFamily="34" charset="0"/>
              </a:rPr>
              <a:t>fruttivendolo</a:t>
            </a:r>
            <a:r>
              <a:rPr lang="pt-BR" sz="2700" cap="none" dirty="0" smtClean="0">
                <a:latin typeface="Bahnschrift SemiBold" panose="020B0502040204020203" pitchFamily="34" charset="0"/>
              </a:rPr>
              <a:t>.</a:t>
            </a:r>
            <a:br>
              <a:rPr lang="pt-BR" sz="2700" cap="none" dirty="0" smtClean="0">
                <a:latin typeface="Bahnschrift SemiBold" panose="020B0502040204020203" pitchFamily="34" charset="0"/>
              </a:rPr>
            </a:br>
            <a:r>
              <a:rPr lang="pt-BR" sz="2700" cap="none" dirty="0" smtClean="0">
                <a:latin typeface="Bahnschrift SemiBold" panose="020B0502040204020203" pitchFamily="34" charset="0"/>
              </a:rPr>
              <a:t/>
            </a:r>
            <a:br>
              <a:rPr lang="pt-BR" sz="2700" cap="none" dirty="0" smtClean="0">
                <a:latin typeface="Bahnschrift SemiBold" panose="020B0502040204020203" pitchFamily="34" charset="0"/>
              </a:rPr>
            </a:br>
            <a:r>
              <a:rPr lang="pt-BR" sz="2700" cap="none" dirty="0" smtClean="0">
                <a:latin typeface="Bahnschrift SemiBold" panose="020B0502040204020203" pitchFamily="34" charset="0"/>
              </a:rPr>
              <a:t>“</a:t>
            </a:r>
            <a:r>
              <a:rPr lang="pt-BR" sz="2700" cap="none" dirty="0" err="1" smtClean="0">
                <a:latin typeface="Bahnschrift SemiBold" panose="020B0502040204020203" pitchFamily="34" charset="0"/>
              </a:rPr>
              <a:t>Oggi</a:t>
            </a:r>
            <a:r>
              <a:rPr lang="pt-BR" sz="2700" cap="none" dirty="0" smtClean="0">
                <a:latin typeface="Bahnschrift SemiBold" panose="020B0502040204020203" pitchFamily="34" charset="0"/>
              </a:rPr>
              <a:t> </a:t>
            </a:r>
            <a:r>
              <a:rPr lang="pt-BR" sz="2700" cap="none" dirty="0" err="1" smtClean="0">
                <a:latin typeface="Bahnschrift SemiBold" panose="020B0502040204020203" pitchFamily="34" charset="0"/>
              </a:rPr>
              <a:t>le</a:t>
            </a:r>
            <a:r>
              <a:rPr lang="pt-BR" sz="2700" cap="none" dirty="0" smtClean="0">
                <a:latin typeface="Bahnschrift SemiBold" panose="020B0502040204020203" pitchFamily="34" charset="0"/>
              </a:rPr>
              <a:t> mele</a:t>
            </a:r>
            <a:br>
              <a:rPr lang="pt-BR" sz="2700" cap="none" dirty="0" smtClean="0">
                <a:latin typeface="Bahnschrift SemiBold" panose="020B0502040204020203" pitchFamily="34" charset="0"/>
              </a:rPr>
            </a:br>
            <a:r>
              <a:rPr lang="pt-BR" sz="2700" cap="none" dirty="0" smtClean="0">
                <a:latin typeface="Bahnschrift SemiBold" panose="020B0502040204020203" pitchFamily="34" charset="0"/>
              </a:rPr>
              <a:t>sono </a:t>
            </a:r>
            <a:r>
              <a:rPr lang="pt-BR" sz="2700" cap="none" dirty="0" err="1" smtClean="0">
                <a:latin typeface="Bahnschrift SemiBold" panose="020B0502040204020203" pitchFamily="34" charset="0"/>
              </a:rPr>
              <a:t>molti</a:t>
            </a:r>
            <a:r>
              <a:rPr lang="pt-BR" sz="2700" cap="none" dirty="0" smtClean="0">
                <a:latin typeface="Bahnschrift SemiBold" panose="020B0502040204020203" pitchFamily="34" charset="0"/>
              </a:rPr>
              <a:t> </a:t>
            </a:r>
            <a:r>
              <a:rPr lang="pt-BR" sz="2700" cap="none" dirty="0" err="1" smtClean="0">
                <a:latin typeface="Bahnschrift SemiBold" panose="020B0502040204020203" pitchFamily="34" charset="0"/>
              </a:rPr>
              <a:t>dolci</a:t>
            </a:r>
            <a:r>
              <a:rPr lang="pt-BR" sz="2700" cap="none" dirty="0" smtClean="0">
                <a:latin typeface="Bahnschrift SemiBold" panose="020B0502040204020203" pitchFamily="34" charset="0"/>
              </a:rPr>
              <a:t>”,</a:t>
            </a:r>
            <a:br>
              <a:rPr lang="pt-BR" sz="2700" cap="none" dirty="0" smtClean="0">
                <a:latin typeface="Bahnschrift SemiBold" panose="020B0502040204020203" pitchFamily="34" charset="0"/>
              </a:rPr>
            </a:br>
            <a:r>
              <a:rPr lang="pt-BR" sz="2700" cap="none" dirty="0" smtClean="0">
                <a:latin typeface="Bahnschrift SemiBold" panose="020B0502040204020203" pitchFamily="34" charset="0"/>
              </a:rPr>
              <a:t>continua </a:t>
            </a:r>
            <a:br>
              <a:rPr lang="pt-BR" sz="2700" cap="none" dirty="0" smtClean="0">
                <a:latin typeface="Bahnschrift SemiBold" panose="020B0502040204020203" pitchFamily="34" charset="0"/>
              </a:rPr>
            </a:br>
            <a:r>
              <a:rPr lang="pt-BR" sz="2700" cap="none" dirty="0" err="1" smtClean="0">
                <a:latin typeface="Bahnschrift SemiBold" panose="020B0502040204020203" pitchFamily="34" charset="0"/>
              </a:rPr>
              <a:t>il</a:t>
            </a:r>
            <a:r>
              <a:rPr lang="pt-BR" sz="2700" cap="none" dirty="0" smtClean="0">
                <a:latin typeface="Bahnschrift SemiBold" panose="020B0502040204020203" pitchFamily="34" charset="0"/>
              </a:rPr>
              <a:t> </a:t>
            </a:r>
            <a:r>
              <a:rPr lang="pt-BR" sz="2700" cap="none" dirty="0" err="1" smtClean="0">
                <a:latin typeface="Bahnschrift SemiBold" panose="020B0502040204020203" pitchFamily="34" charset="0"/>
              </a:rPr>
              <a:t>signor</a:t>
            </a:r>
            <a:r>
              <a:rPr lang="pt-BR" sz="2700" cap="none" dirty="0" smtClean="0">
                <a:latin typeface="Bahnschrift SemiBold" panose="020B0502040204020203" pitchFamily="34" charset="0"/>
              </a:rPr>
              <a:t/>
            </a:r>
            <a:br>
              <a:rPr lang="pt-BR" sz="2700" cap="none" dirty="0" smtClean="0">
                <a:latin typeface="Bahnschrift SemiBold" panose="020B0502040204020203" pitchFamily="34" charset="0"/>
              </a:rPr>
            </a:br>
            <a:r>
              <a:rPr lang="pt-BR" sz="2700" cap="none" dirty="0" smtClean="0">
                <a:latin typeface="Bahnschrift SemiBold" panose="020B0502040204020203" pitchFamily="34" charset="0"/>
              </a:rPr>
              <a:t>Carlo.</a:t>
            </a:r>
            <a:br>
              <a:rPr lang="pt-BR" sz="2700" cap="none" dirty="0" smtClean="0">
                <a:latin typeface="Bahnschrift SemiBold" panose="020B0502040204020203" pitchFamily="34" charset="0"/>
              </a:rPr>
            </a:br>
            <a:r>
              <a:rPr lang="pt-BR" sz="2700" cap="none" dirty="0">
                <a:latin typeface="Bahnschrift SemiBold" panose="020B0502040204020203" pitchFamily="34" charset="0"/>
              </a:rPr>
              <a:t/>
            </a:r>
            <a:br>
              <a:rPr lang="pt-BR" sz="2700" cap="none" dirty="0">
                <a:latin typeface="Bahnschrift SemiBold" panose="020B0502040204020203" pitchFamily="34" charset="0"/>
              </a:rPr>
            </a:br>
            <a:r>
              <a:rPr lang="it-IT" sz="2700" cap="none" dirty="0">
                <a:latin typeface="Bahnschrift SemiBold" panose="020B0502040204020203" pitchFamily="34" charset="0"/>
              </a:rPr>
              <a:t>Carlo è un </a:t>
            </a:r>
            <a:r>
              <a:rPr lang="it-IT" sz="2700" cap="none" dirty="0" smtClean="0">
                <a:latin typeface="Bahnschrift SemiBold" panose="020B0502040204020203" pitchFamily="34" charset="0"/>
              </a:rPr>
              <a:t>fruttivendolo</a:t>
            </a:r>
            <a:br>
              <a:rPr lang="it-IT" sz="2700" cap="none" dirty="0" smtClean="0">
                <a:latin typeface="Bahnschrift SemiBold" panose="020B0502040204020203" pitchFamily="34" charset="0"/>
              </a:rPr>
            </a:br>
            <a:r>
              <a:rPr lang="it-IT" sz="2700" cap="none" dirty="0" smtClean="0">
                <a:latin typeface="Bahnschrift SemiBold" panose="020B0502040204020203" pitchFamily="34" charset="0"/>
              </a:rPr>
              <a:t> </a:t>
            </a:r>
            <a:r>
              <a:rPr lang="it-IT" sz="2700" cap="none" dirty="0">
                <a:latin typeface="Bahnschrift SemiBold" panose="020B0502040204020203" pitchFamily="34" charset="0"/>
              </a:rPr>
              <a:t>molto gentile </a:t>
            </a:r>
            <a:r>
              <a:rPr lang="it-IT" sz="2700" cap="none" dirty="0" smtClean="0">
                <a:latin typeface="Bahnschrift SemiBold" panose="020B0502040204020203" pitchFamily="34" charset="0"/>
              </a:rPr>
              <a:t/>
            </a:r>
            <a:br>
              <a:rPr lang="it-IT" sz="2700" cap="none" dirty="0" smtClean="0">
                <a:latin typeface="Bahnschrift SemiBold" panose="020B0502040204020203" pitchFamily="34" charset="0"/>
              </a:rPr>
            </a:br>
            <a:r>
              <a:rPr lang="it-IT" sz="2700" cap="none" dirty="0" smtClean="0">
                <a:latin typeface="Bahnschrift SemiBold" panose="020B0502040204020203" pitchFamily="34" charset="0"/>
              </a:rPr>
              <a:t>e </a:t>
            </a:r>
            <a:r>
              <a:rPr lang="it-IT" sz="2700" cap="none" dirty="0">
                <a:latin typeface="Bahnschrift SemiBold" panose="020B0502040204020203" pitchFamily="34" charset="0"/>
              </a:rPr>
              <a:t>allegro.</a:t>
            </a:r>
            <a:r>
              <a:rPr lang="pt-BR" sz="2400" cap="none" dirty="0">
                <a:latin typeface="Bahnschrift SemiBold" panose="020B0502040204020203" pitchFamily="34" charset="0"/>
              </a:rPr>
              <a:t/>
            </a:r>
            <a:br>
              <a:rPr lang="pt-BR" sz="2400" cap="none" dirty="0">
                <a:latin typeface="Bahnschrift SemiBold" panose="020B0502040204020203" pitchFamily="34" charset="0"/>
              </a:rPr>
            </a:br>
            <a:r>
              <a:rPr lang="pt-BR" sz="2400" cap="none" dirty="0" smtClean="0">
                <a:latin typeface="Bahnschrift SemiBold" panose="020B0502040204020203" pitchFamily="34" charset="0"/>
              </a:rPr>
              <a:t/>
            </a:r>
            <a:br>
              <a:rPr lang="pt-BR" sz="2400" cap="none" dirty="0" smtClean="0">
                <a:latin typeface="Bahnschrift SemiBold" panose="020B0502040204020203" pitchFamily="34" charset="0"/>
              </a:rPr>
            </a:br>
            <a:r>
              <a:rPr lang="pt-BR" sz="2400" cap="none" dirty="0">
                <a:latin typeface="Bahnschrift SemiBold" panose="020B0502040204020203" pitchFamily="34" charset="0"/>
              </a:rPr>
              <a:t/>
            </a:r>
            <a:br>
              <a:rPr lang="pt-BR" sz="2400" cap="none" dirty="0">
                <a:latin typeface="Bahnschrift SemiBold" panose="020B0502040204020203" pitchFamily="34" charset="0"/>
              </a:rPr>
            </a:br>
            <a:endParaRPr lang="pt-BR" sz="2400" cap="none" dirty="0">
              <a:latin typeface="Bahnschrift SemiBold" panose="020B0502040204020203" pitchFamily="34" charset="0"/>
            </a:endParaRPr>
          </a:p>
        </p:txBody>
      </p:sp>
      <p:pic>
        <p:nvPicPr>
          <p:cNvPr id="8" name="Imagem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4879" y="152704"/>
            <a:ext cx="2225233" cy="554784"/>
          </a:xfrm>
          <a:prstGeom prst="rect">
            <a:avLst/>
          </a:prstGeom>
        </p:spPr>
      </p:pic>
      <p:pic>
        <p:nvPicPr>
          <p:cNvPr id="2" name="Imagem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69529" y="1684815"/>
            <a:ext cx="6628835" cy="429134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68808740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Forma livre 6">
            <a:extLst>
              <a:ext uri="{FF2B5EF4-FFF2-40B4-BE49-F238E27FC236}">
                <a16:creationId xmlns:a16="http://schemas.microsoft.com/office/drawing/2014/main" xmlns="" id="{C98F4480-8749-4E48-82BB-3A0F2F311E0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 bwMode="auto">
          <a:xfrm>
            <a:off x="0" y="0"/>
            <a:ext cx="885825" cy="6858000"/>
          </a:xfrm>
          <a:custGeom>
            <a:avLst/>
            <a:gdLst/>
            <a:ahLst/>
            <a:cxnLst/>
            <a:rect l="0" t="0" r="r" b="b"/>
            <a:pathLst>
              <a:path w="558" h="4320">
                <a:moveTo>
                  <a:pt x="0" y="0"/>
                </a:moveTo>
                <a:lnTo>
                  <a:pt x="447" y="0"/>
                </a:lnTo>
                <a:lnTo>
                  <a:pt x="448" y="43"/>
                </a:lnTo>
                <a:lnTo>
                  <a:pt x="453" y="81"/>
                </a:lnTo>
                <a:lnTo>
                  <a:pt x="460" y="114"/>
                </a:lnTo>
                <a:lnTo>
                  <a:pt x="469" y="143"/>
                </a:lnTo>
                <a:lnTo>
                  <a:pt x="479" y="169"/>
                </a:lnTo>
                <a:lnTo>
                  <a:pt x="491" y="192"/>
                </a:lnTo>
                <a:lnTo>
                  <a:pt x="503" y="216"/>
                </a:lnTo>
                <a:lnTo>
                  <a:pt x="515" y="240"/>
                </a:lnTo>
                <a:lnTo>
                  <a:pt x="525" y="263"/>
                </a:lnTo>
                <a:lnTo>
                  <a:pt x="535" y="289"/>
                </a:lnTo>
                <a:lnTo>
                  <a:pt x="545" y="318"/>
                </a:lnTo>
                <a:lnTo>
                  <a:pt x="552" y="351"/>
                </a:lnTo>
                <a:lnTo>
                  <a:pt x="556" y="389"/>
                </a:lnTo>
                <a:lnTo>
                  <a:pt x="558" y="432"/>
                </a:lnTo>
                <a:lnTo>
                  <a:pt x="556" y="475"/>
                </a:lnTo>
                <a:lnTo>
                  <a:pt x="552" y="513"/>
                </a:lnTo>
                <a:lnTo>
                  <a:pt x="545" y="546"/>
                </a:lnTo>
                <a:lnTo>
                  <a:pt x="535" y="575"/>
                </a:lnTo>
                <a:lnTo>
                  <a:pt x="525" y="601"/>
                </a:lnTo>
                <a:lnTo>
                  <a:pt x="515" y="624"/>
                </a:lnTo>
                <a:lnTo>
                  <a:pt x="503" y="648"/>
                </a:lnTo>
                <a:lnTo>
                  <a:pt x="491" y="672"/>
                </a:lnTo>
                <a:lnTo>
                  <a:pt x="479" y="695"/>
                </a:lnTo>
                <a:lnTo>
                  <a:pt x="469" y="721"/>
                </a:lnTo>
                <a:lnTo>
                  <a:pt x="460" y="750"/>
                </a:lnTo>
                <a:lnTo>
                  <a:pt x="453" y="783"/>
                </a:lnTo>
                <a:lnTo>
                  <a:pt x="448" y="821"/>
                </a:lnTo>
                <a:lnTo>
                  <a:pt x="447" y="864"/>
                </a:lnTo>
                <a:lnTo>
                  <a:pt x="448" y="907"/>
                </a:lnTo>
                <a:lnTo>
                  <a:pt x="453" y="945"/>
                </a:lnTo>
                <a:lnTo>
                  <a:pt x="460" y="978"/>
                </a:lnTo>
                <a:lnTo>
                  <a:pt x="469" y="1007"/>
                </a:lnTo>
                <a:lnTo>
                  <a:pt x="479" y="1033"/>
                </a:lnTo>
                <a:lnTo>
                  <a:pt x="491" y="1056"/>
                </a:lnTo>
                <a:lnTo>
                  <a:pt x="503" y="1080"/>
                </a:lnTo>
                <a:lnTo>
                  <a:pt x="515" y="1104"/>
                </a:lnTo>
                <a:lnTo>
                  <a:pt x="525" y="1127"/>
                </a:lnTo>
                <a:lnTo>
                  <a:pt x="535" y="1153"/>
                </a:lnTo>
                <a:lnTo>
                  <a:pt x="545" y="1182"/>
                </a:lnTo>
                <a:lnTo>
                  <a:pt x="552" y="1215"/>
                </a:lnTo>
                <a:lnTo>
                  <a:pt x="556" y="1253"/>
                </a:lnTo>
                <a:lnTo>
                  <a:pt x="558" y="1296"/>
                </a:lnTo>
                <a:lnTo>
                  <a:pt x="556" y="1339"/>
                </a:lnTo>
                <a:lnTo>
                  <a:pt x="552" y="1377"/>
                </a:lnTo>
                <a:lnTo>
                  <a:pt x="545" y="1410"/>
                </a:lnTo>
                <a:lnTo>
                  <a:pt x="535" y="1439"/>
                </a:lnTo>
                <a:lnTo>
                  <a:pt x="525" y="1465"/>
                </a:lnTo>
                <a:lnTo>
                  <a:pt x="515" y="1488"/>
                </a:lnTo>
                <a:lnTo>
                  <a:pt x="503" y="1512"/>
                </a:lnTo>
                <a:lnTo>
                  <a:pt x="491" y="1536"/>
                </a:lnTo>
                <a:lnTo>
                  <a:pt x="479" y="1559"/>
                </a:lnTo>
                <a:lnTo>
                  <a:pt x="469" y="1585"/>
                </a:lnTo>
                <a:lnTo>
                  <a:pt x="460" y="1614"/>
                </a:lnTo>
                <a:lnTo>
                  <a:pt x="453" y="1647"/>
                </a:lnTo>
                <a:lnTo>
                  <a:pt x="448" y="1685"/>
                </a:lnTo>
                <a:lnTo>
                  <a:pt x="447" y="1728"/>
                </a:lnTo>
                <a:lnTo>
                  <a:pt x="448" y="1771"/>
                </a:lnTo>
                <a:lnTo>
                  <a:pt x="453" y="1809"/>
                </a:lnTo>
                <a:lnTo>
                  <a:pt x="460" y="1842"/>
                </a:lnTo>
                <a:lnTo>
                  <a:pt x="469" y="1871"/>
                </a:lnTo>
                <a:lnTo>
                  <a:pt x="479" y="1897"/>
                </a:lnTo>
                <a:lnTo>
                  <a:pt x="491" y="1920"/>
                </a:lnTo>
                <a:lnTo>
                  <a:pt x="503" y="1944"/>
                </a:lnTo>
                <a:lnTo>
                  <a:pt x="515" y="1968"/>
                </a:lnTo>
                <a:lnTo>
                  <a:pt x="525" y="1991"/>
                </a:lnTo>
                <a:lnTo>
                  <a:pt x="535" y="2017"/>
                </a:lnTo>
                <a:lnTo>
                  <a:pt x="545" y="2046"/>
                </a:lnTo>
                <a:lnTo>
                  <a:pt x="552" y="2079"/>
                </a:lnTo>
                <a:lnTo>
                  <a:pt x="556" y="2117"/>
                </a:lnTo>
                <a:lnTo>
                  <a:pt x="558" y="2159"/>
                </a:lnTo>
                <a:lnTo>
                  <a:pt x="556" y="2203"/>
                </a:lnTo>
                <a:lnTo>
                  <a:pt x="552" y="2241"/>
                </a:lnTo>
                <a:lnTo>
                  <a:pt x="545" y="2274"/>
                </a:lnTo>
                <a:lnTo>
                  <a:pt x="535" y="2303"/>
                </a:lnTo>
                <a:lnTo>
                  <a:pt x="525" y="2329"/>
                </a:lnTo>
                <a:lnTo>
                  <a:pt x="515" y="2352"/>
                </a:lnTo>
                <a:lnTo>
                  <a:pt x="503" y="2376"/>
                </a:lnTo>
                <a:lnTo>
                  <a:pt x="491" y="2400"/>
                </a:lnTo>
                <a:lnTo>
                  <a:pt x="479" y="2423"/>
                </a:lnTo>
                <a:lnTo>
                  <a:pt x="469" y="2449"/>
                </a:lnTo>
                <a:lnTo>
                  <a:pt x="460" y="2478"/>
                </a:lnTo>
                <a:lnTo>
                  <a:pt x="453" y="2511"/>
                </a:lnTo>
                <a:lnTo>
                  <a:pt x="448" y="2549"/>
                </a:lnTo>
                <a:lnTo>
                  <a:pt x="447" y="2592"/>
                </a:lnTo>
                <a:lnTo>
                  <a:pt x="448" y="2635"/>
                </a:lnTo>
                <a:lnTo>
                  <a:pt x="453" y="2673"/>
                </a:lnTo>
                <a:lnTo>
                  <a:pt x="460" y="2706"/>
                </a:lnTo>
                <a:lnTo>
                  <a:pt x="469" y="2735"/>
                </a:lnTo>
                <a:lnTo>
                  <a:pt x="479" y="2761"/>
                </a:lnTo>
                <a:lnTo>
                  <a:pt x="491" y="2784"/>
                </a:lnTo>
                <a:lnTo>
                  <a:pt x="515" y="2832"/>
                </a:lnTo>
                <a:lnTo>
                  <a:pt x="525" y="2855"/>
                </a:lnTo>
                <a:lnTo>
                  <a:pt x="535" y="2881"/>
                </a:lnTo>
                <a:lnTo>
                  <a:pt x="545" y="2910"/>
                </a:lnTo>
                <a:lnTo>
                  <a:pt x="552" y="2943"/>
                </a:lnTo>
                <a:lnTo>
                  <a:pt x="556" y="2981"/>
                </a:lnTo>
                <a:lnTo>
                  <a:pt x="558" y="3024"/>
                </a:lnTo>
                <a:lnTo>
                  <a:pt x="556" y="3067"/>
                </a:lnTo>
                <a:lnTo>
                  <a:pt x="552" y="3105"/>
                </a:lnTo>
                <a:lnTo>
                  <a:pt x="545" y="3138"/>
                </a:lnTo>
                <a:lnTo>
                  <a:pt x="535" y="3167"/>
                </a:lnTo>
                <a:lnTo>
                  <a:pt x="525" y="3193"/>
                </a:lnTo>
                <a:lnTo>
                  <a:pt x="515" y="3216"/>
                </a:lnTo>
                <a:lnTo>
                  <a:pt x="503" y="3240"/>
                </a:lnTo>
                <a:lnTo>
                  <a:pt x="491" y="3264"/>
                </a:lnTo>
                <a:lnTo>
                  <a:pt x="479" y="3287"/>
                </a:lnTo>
                <a:lnTo>
                  <a:pt x="469" y="3313"/>
                </a:lnTo>
                <a:lnTo>
                  <a:pt x="460" y="3342"/>
                </a:lnTo>
                <a:lnTo>
                  <a:pt x="453" y="3375"/>
                </a:lnTo>
                <a:lnTo>
                  <a:pt x="448" y="3413"/>
                </a:lnTo>
                <a:lnTo>
                  <a:pt x="447" y="3456"/>
                </a:lnTo>
                <a:lnTo>
                  <a:pt x="448" y="3499"/>
                </a:lnTo>
                <a:lnTo>
                  <a:pt x="453" y="3537"/>
                </a:lnTo>
                <a:lnTo>
                  <a:pt x="460" y="3570"/>
                </a:lnTo>
                <a:lnTo>
                  <a:pt x="469" y="3599"/>
                </a:lnTo>
                <a:lnTo>
                  <a:pt x="479" y="3625"/>
                </a:lnTo>
                <a:lnTo>
                  <a:pt x="491" y="3648"/>
                </a:lnTo>
                <a:lnTo>
                  <a:pt x="503" y="3672"/>
                </a:lnTo>
                <a:lnTo>
                  <a:pt x="515" y="3696"/>
                </a:lnTo>
                <a:lnTo>
                  <a:pt x="525" y="3719"/>
                </a:lnTo>
                <a:lnTo>
                  <a:pt x="535" y="3745"/>
                </a:lnTo>
                <a:lnTo>
                  <a:pt x="545" y="3774"/>
                </a:lnTo>
                <a:lnTo>
                  <a:pt x="552" y="3807"/>
                </a:lnTo>
                <a:lnTo>
                  <a:pt x="556" y="3845"/>
                </a:lnTo>
                <a:lnTo>
                  <a:pt x="558" y="3888"/>
                </a:lnTo>
                <a:lnTo>
                  <a:pt x="556" y="3931"/>
                </a:lnTo>
                <a:lnTo>
                  <a:pt x="552" y="3969"/>
                </a:lnTo>
                <a:lnTo>
                  <a:pt x="545" y="4002"/>
                </a:lnTo>
                <a:lnTo>
                  <a:pt x="535" y="4031"/>
                </a:lnTo>
                <a:lnTo>
                  <a:pt x="525" y="4057"/>
                </a:lnTo>
                <a:lnTo>
                  <a:pt x="515" y="4080"/>
                </a:lnTo>
                <a:lnTo>
                  <a:pt x="503" y="4104"/>
                </a:lnTo>
                <a:lnTo>
                  <a:pt x="491" y="4128"/>
                </a:lnTo>
                <a:lnTo>
                  <a:pt x="479" y="4151"/>
                </a:lnTo>
                <a:lnTo>
                  <a:pt x="469" y="4177"/>
                </a:lnTo>
                <a:lnTo>
                  <a:pt x="460" y="4206"/>
                </a:lnTo>
                <a:lnTo>
                  <a:pt x="453" y="4239"/>
                </a:lnTo>
                <a:lnTo>
                  <a:pt x="448" y="4277"/>
                </a:lnTo>
                <a:lnTo>
                  <a:pt x="447" y="4320"/>
                </a:lnTo>
                <a:lnTo>
                  <a:pt x="0" y="4320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78" name="Retângulo 77">
            <a:extLst>
              <a:ext uri="{FF2B5EF4-FFF2-40B4-BE49-F238E27FC236}">
                <a16:creationId xmlns:a16="http://schemas.microsoft.com/office/drawing/2014/main" xmlns="" id="{5249F694-12BA-47C4-9FF3-570372F3B96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11908536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2" name="Retângulo 81">
            <a:extLst>
              <a:ext uri="{FF2B5EF4-FFF2-40B4-BE49-F238E27FC236}">
                <a16:creationId xmlns:a16="http://schemas.microsoft.com/office/drawing/2014/main" xmlns="" id="{FA0382D1-1594-4E3D-842E-04E1E5E7578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0" name="Imagem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54634" y="169094"/>
            <a:ext cx="2608730" cy="1076788"/>
          </a:xfrm>
          <a:prstGeom prst="rect">
            <a:avLst/>
          </a:prstGeom>
        </p:spPr>
      </p:pic>
      <p:sp>
        <p:nvSpPr>
          <p:cNvPr id="12" name="Título 1">
            <a:extLst>
              <a:ext uri="{FF2B5EF4-FFF2-40B4-BE49-F238E27FC236}">
                <a16:creationId xmlns:a16="http://schemas.microsoft.com/office/drawing/2014/main" xmlns="" id="{B3CC9E7E-C8DB-4D73-80B6-C5D35AD7F0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64560" y="1620683"/>
            <a:ext cx="3732174" cy="4137321"/>
          </a:xfrm>
        </p:spPr>
        <p:txBody>
          <a:bodyPr vert="horz" lIns="91440" tIns="45720" rIns="91440" bIns="45720" rtlCol="0" anchor="t">
            <a:noAutofit/>
          </a:bodyPr>
          <a:lstStyle/>
          <a:p>
            <a:pPr algn="ctr"/>
            <a:r>
              <a:rPr lang="pt-BR" sz="2400" cap="none" dirty="0">
                <a:latin typeface="Bahnschrift SemiBold" panose="020B0502040204020203" pitchFamily="34" charset="0"/>
              </a:rPr>
              <a:t>“</a:t>
            </a:r>
            <a:r>
              <a:rPr lang="pt-BR" sz="2400" cap="none" dirty="0" err="1">
                <a:latin typeface="Bahnschrift SemiBold" panose="020B0502040204020203" pitchFamily="34" charset="0"/>
              </a:rPr>
              <a:t>Allora</a:t>
            </a:r>
            <a:r>
              <a:rPr lang="pt-BR" sz="2400" cap="none" dirty="0">
                <a:latin typeface="Bahnschrift SemiBold" panose="020B0502040204020203" pitchFamily="34" charset="0"/>
              </a:rPr>
              <a:t> ne prendo</a:t>
            </a:r>
            <a:br>
              <a:rPr lang="pt-BR" sz="2400" cap="none" dirty="0">
                <a:latin typeface="Bahnschrift SemiBold" panose="020B0502040204020203" pitchFamily="34" charset="0"/>
              </a:rPr>
            </a:br>
            <a:r>
              <a:rPr lang="pt-BR" sz="2400" cap="none" dirty="0" err="1" smtClean="0">
                <a:latin typeface="Bahnschrift SemiBold" panose="020B0502040204020203" pitchFamily="34" charset="0"/>
              </a:rPr>
              <a:t>quattro</a:t>
            </a:r>
            <a:r>
              <a:rPr lang="pt-BR" sz="2400" cap="none" dirty="0" smtClean="0">
                <a:latin typeface="Bahnschrift SemiBold" panose="020B0502040204020203" pitchFamily="34" charset="0"/>
              </a:rPr>
              <a:t>” </a:t>
            </a:r>
            <a:r>
              <a:rPr lang="pt-BR" sz="2400" cap="none" dirty="0" err="1" smtClean="0">
                <a:latin typeface="Bahnschrift SemiBold" panose="020B0502040204020203" pitchFamily="34" charset="0"/>
              </a:rPr>
              <a:t>dice</a:t>
            </a:r>
            <a:r>
              <a:rPr lang="pt-BR" sz="2400" cap="none" dirty="0" smtClean="0">
                <a:latin typeface="Bahnschrift SemiBold" panose="020B0502040204020203" pitchFamily="34" charset="0"/>
              </a:rPr>
              <a:t> </a:t>
            </a:r>
            <a:r>
              <a:rPr lang="pt-BR" sz="2400" cap="none" dirty="0">
                <a:latin typeface="Bahnschrift SemiBold" panose="020B0502040204020203" pitchFamily="34" charset="0"/>
              </a:rPr>
              <a:t>Giulia. </a:t>
            </a:r>
            <a:r>
              <a:rPr lang="pt-BR" sz="2400" cap="none" dirty="0" smtClean="0">
                <a:latin typeface="Bahnschrift SemiBold" panose="020B0502040204020203" pitchFamily="34" charset="0"/>
              </a:rPr>
              <a:t/>
            </a:r>
            <a:br>
              <a:rPr lang="pt-BR" sz="2400" cap="none" dirty="0" smtClean="0">
                <a:latin typeface="Bahnschrift SemiBold" panose="020B0502040204020203" pitchFamily="34" charset="0"/>
              </a:rPr>
            </a:br>
            <a:r>
              <a:rPr lang="pt-BR" sz="2400" cap="none" dirty="0">
                <a:latin typeface="Bahnschrift SemiBold" panose="020B0502040204020203" pitchFamily="34" charset="0"/>
              </a:rPr>
              <a:t/>
            </a:r>
            <a:br>
              <a:rPr lang="pt-BR" sz="2400" cap="none" dirty="0">
                <a:latin typeface="Bahnschrift SemiBold" panose="020B0502040204020203" pitchFamily="34" charset="0"/>
              </a:rPr>
            </a:br>
            <a:r>
              <a:rPr lang="pt-BR" sz="2400" cap="none" dirty="0" smtClean="0">
                <a:latin typeface="Bahnschrift SemiBold" panose="020B0502040204020203" pitchFamily="34" charset="0"/>
              </a:rPr>
              <a:t>“E </a:t>
            </a:r>
            <a:r>
              <a:rPr lang="pt-BR" sz="2400" cap="none" dirty="0" err="1" smtClean="0">
                <a:latin typeface="Bahnschrift SemiBold" panose="020B0502040204020203" pitchFamily="34" charset="0"/>
              </a:rPr>
              <a:t>anche</a:t>
            </a:r>
            <a:r>
              <a:rPr lang="pt-BR" sz="2400" cap="none" dirty="0" smtClean="0">
                <a:latin typeface="Bahnschrift SemiBold" panose="020B0502040204020203" pitchFamily="34" charset="0"/>
              </a:rPr>
              <a:t> </a:t>
            </a:r>
            <a:r>
              <a:rPr lang="pt-BR" sz="2400" cap="none" dirty="0" err="1" smtClean="0">
                <a:latin typeface="Bahnschrift SemiBold" panose="020B0502040204020203" pitchFamily="34" charset="0"/>
              </a:rPr>
              <a:t>un</a:t>
            </a:r>
            <a:r>
              <a:rPr lang="pt-BR" sz="2400" cap="none" dirty="0" smtClean="0">
                <a:latin typeface="Bahnschrift SemiBold" panose="020B0502040204020203" pitchFamily="34" charset="0"/>
              </a:rPr>
              <a:t> </a:t>
            </a:r>
            <a:r>
              <a:rPr lang="pt-BR" sz="2400" cap="none" dirty="0" err="1" smtClean="0">
                <a:latin typeface="Bahnschrift SemiBold" panose="020B0502040204020203" pitchFamily="34" charset="0"/>
              </a:rPr>
              <a:t>po</a:t>
            </a:r>
            <a:r>
              <a:rPr lang="pt-BR" sz="2400" cap="none" dirty="0" smtClean="0">
                <a:latin typeface="Bahnschrift SemiBold" panose="020B0502040204020203" pitchFamily="34" charset="0"/>
              </a:rPr>
              <a:t>´</a:t>
            </a:r>
            <a:br>
              <a:rPr lang="pt-BR" sz="2400" cap="none" dirty="0" smtClean="0">
                <a:latin typeface="Bahnschrift SemiBold" panose="020B0502040204020203" pitchFamily="34" charset="0"/>
              </a:rPr>
            </a:br>
            <a:r>
              <a:rPr lang="pt-BR" sz="2400" cap="none" dirty="0" err="1" smtClean="0">
                <a:latin typeface="Bahnschrift SemiBold" panose="020B0502040204020203" pitchFamily="34" charset="0"/>
              </a:rPr>
              <a:t>di</a:t>
            </a:r>
            <a:r>
              <a:rPr lang="pt-BR" sz="2400" cap="none" dirty="0" smtClean="0">
                <a:latin typeface="Bahnschrift SemiBold" panose="020B0502040204020203" pitchFamily="34" charset="0"/>
              </a:rPr>
              <a:t> </a:t>
            </a:r>
            <a:r>
              <a:rPr lang="pt-BR" sz="2400" cap="none" dirty="0" err="1" smtClean="0">
                <a:latin typeface="Bahnschrift SemiBold" panose="020B0502040204020203" pitchFamily="34" charset="0"/>
              </a:rPr>
              <a:t>basilico</a:t>
            </a:r>
            <a:r>
              <a:rPr lang="pt-BR" sz="2400" cap="none" dirty="0" smtClean="0">
                <a:latin typeface="Bahnschrift SemiBold" panose="020B0502040204020203" pitchFamily="34" charset="0"/>
              </a:rPr>
              <a:t>”, </a:t>
            </a:r>
            <a:r>
              <a:rPr lang="pt-BR" sz="2400" cap="none" dirty="0" err="1" smtClean="0">
                <a:latin typeface="Bahnschrift SemiBold" panose="020B0502040204020203" pitchFamily="34" charset="0"/>
              </a:rPr>
              <a:t>dice</a:t>
            </a:r>
            <a:r>
              <a:rPr lang="pt-BR" sz="2400" cap="none" dirty="0" smtClean="0">
                <a:latin typeface="Bahnschrift SemiBold" panose="020B0502040204020203" pitchFamily="34" charset="0"/>
              </a:rPr>
              <a:t>.</a:t>
            </a:r>
            <a:br>
              <a:rPr lang="pt-BR" sz="2400" cap="none" dirty="0" smtClean="0">
                <a:latin typeface="Bahnschrift SemiBold" panose="020B0502040204020203" pitchFamily="34" charset="0"/>
              </a:rPr>
            </a:br>
            <a:r>
              <a:rPr lang="pt-BR" sz="2400" cap="none" dirty="0">
                <a:latin typeface="Bahnschrift SemiBold" panose="020B0502040204020203" pitchFamily="34" charset="0"/>
              </a:rPr>
              <a:t/>
            </a:r>
            <a:br>
              <a:rPr lang="pt-BR" sz="2400" cap="none" dirty="0">
                <a:latin typeface="Bahnschrift SemiBold" panose="020B0502040204020203" pitchFamily="34" charset="0"/>
              </a:rPr>
            </a:br>
            <a:r>
              <a:rPr lang="pt-BR" sz="2400" cap="none" dirty="0" smtClean="0">
                <a:latin typeface="Bahnschrift SemiBold" panose="020B0502040204020203" pitchFamily="34" charset="0"/>
              </a:rPr>
              <a:t>Il </a:t>
            </a:r>
            <a:r>
              <a:rPr lang="pt-BR" sz="2400" cap="none" dirty="0" err="1" smtClean="0">
                <a:latin typeface="Bahnschrift SemiBold" panose="020B0502040204020203" pitchFamily="34" charset="0"/>
              </a:rPr>
              <a:t>basilico</a:t>
            </a:r>
            <a:r>
              <a:rPr lang="pt-BR" sz="2400" cap="none" dirty="0" smtClean="0">
                <a:latin typeface="Bahnschrift SemiBold" panose="020B0502040204020203" pitchFamily="34" charset="0"/>
              </a:rPr>
              <a:t> ha </a:t>
            </a:r>
            <a:r>
              <a:rPr lang="pt-BR" sz="2400" cap="none" dirty="0" err="1" smtClean="0">
                <a:latin typeface="Bahnschrift SemiBold" panose="020B0502040204020203" pitchFamily="34" charset="0"/>
              </a:rPr>
              <a:t>un</a:t>
            </a:r>
            <a:r>
              <a:rPr lang="pt-BR" sz="2400" cap="none" dirty="0" smtClean="0">
                <a:latin typeface="Bahnschrift SemiBold" panose="020B0502040204020203" pitchFamily="34" charset="0"/>
              </a:rPr>
              <a:t> </a:t>
            </a:r>
            <a:br>
              <a:rPr lang="pt-BR" sz="2400" cap="none" dirty="0" smtClean="0">
                <a:latin typeface="Bahnschrift SemiBold" panose="020B0502040204020203" pitchFamily="34" charset="0"/>
              </a:rPr>
            </a:br>
            <a:r>
              <a:rPr lang="pt-BR" sz="2400" cap="none" dirty="0" err="1" smtClean="0">
                <a:latin typeface="Bahnschrift SemiBold" panose="020B0502040204020203" pitchFamily="34" charset="0"/>
              </a:rPr>
              <a:t>profumo</a:t>
            </a:r>
            <a:r>
              <a:rPr lang="pt-BR" sz="2400" cap="none" dirty="0" smtClean="0">
                <a:latin typeface="Bahnschrift SemiBold" panose="020B0502040204020203" pitchFamily="34" charset="0"/>
              </a:rPr>
              <a:t> fresco.</a:t>
            </a:r>
            <a:br>
              <a:rPr lang="pt-BR" sz="2400" cap="none" dirty="0" smtClean="0">
                <a:latin typeface="Bahnschrift SemiBold" panose="020B0502040204020203" pitchFamily="34" charset="0"/>
              </a:rPr>
            </a:br>
            <a:r>
              <a:rPr lang="pt-BR" sz="2400" cap="none" dirty="0">
                <a:latin typeface="Bahnschrift SemiBold" panose="020B0502040204020203" pitchFamily="34" charset="0"/>
              </a:rPr>
              <a:t/>
            </a:r>
            <a:br>
              <a:rPr lang="pt-BR" sz="2400" cap="none" dirty="0">
                <a:latin typeface="Bahnschrift SemiBold" panose="020B0502040204020203" pitchFamily="34" charset="0"/>
              </a:rPr>
            </a:br>
            <a:r>
              <a:rPr lang="it-IT" sz="2400" cap="none" dirty="0">
                <a:latin typeface="Bahnschrift SemiBold" panose="020B0502040204020203" pitchFamily="34" charset="0"/>
              </a:rPr>
              <a:t>Molte persone comprano il basilico il sabato.</a:t>
            </a:r>
            <a:endParaRPr lang="pt-BR" sz="2400" cap="none" dirty="0">
              <a:latin typeface="Bahnschrift SemiBold" panose="020B0502040204020203" pitchFamily="34" charset="0"/>
            </a:endParaRPr>
          </a:p>
        </p:txBody>
      </p:sp>
      <p:pic>
        <p:nvPicPr>
          <p:cNvPr id="8" name="Imagem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4879" y="152704"/>
            <a:ext cx="2225233" cy="554784"/>
          </a:xfrm>
          <a:prstGeom prst="rect">
            <a:avLst/>
          </a:prstGeom>
        </p:spPr>
      </p:pic>
      <p:pic>
        <p:nvPicPr>
          <p:cNvPr id="3" name="Imagem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96734" y="1785852"/>
            <a:ext cx="6566630" cy="380698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27015740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Forma livre 6">
            <a:extLst>
              <a:ext uri="{FF2B5EF4-FFF2-40B4-BE49-F238E27FC236}">
                <a16:creationId xmlns:a16="http://schemas.microsoft.com/office/drawing/2014/main" xmlns="" id="{C98F4480-8749-4E48-82BB-3A0F2F311E0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 bwMode="auto">
          <a:xfrm>
            <a:off x="0" y="0"/>
            <a:ext cx="885825" cy="6858000"/>
          </a:xfrm>
          <a:custGeom>
            <a:avLst/>
            <a:gdLst/>
            <a:ahLst/>
            <a:cxnLst/>
            <a:rect l="0" t="0" r="r" b="b"/>
            <a:pathLst>
              <a:path w="558" h="4320">
                <a:moveTo>
                  <a:pt x="0" y="0"/>
                </a:moveTo>
                <a:lnTo>
                  <a:pt x="447" y="0"/>
                </a:lnTo>
                <a:lnTo>
                  <a:pt x="448" y="43"/>
                </a:lnTo>
                <a:lnTo>
                  <a:pt x="453" y="81"/>
                </a:lnTo>
                <a:lnTo>
                  <a:pt x="460" y="114"/>
                </a:lnTo>
                <a:lnTo>
                  <a:pt x="469" y="143"/>
                </a:lnTo>
                <a:lnTo>
                  <a:pt x="479" y="169"/>
                </a:lnTo>
                <a:lnTo>
                  <a:pt x="491" y="192"/>
                </a:lnTo>
                <a:lnTo>
                  <a:pt x="503" y="216"/>
                </a:lnTo>
                <a:lnTo>
                  <a:pt x="515" y="240"/>
                </a:lnTo>
                <a:lnTo>
                  <a:pt x="525" y="263"/>
                </a:lnTo>
                <a:lnTo>
                  <a:pt x="535" y="289"/>
                </a:lnTo>
                <a:lnTo>
                  <a:pt x="545" y="318"/>
                </a:lnTo>
                <a:lnTo>
                  <a:pt x="552" y="351"/>
                </a:lnTo>
                <a:lnTo>
                  <a:pt x="556" y="389"/>
                </a:lnTo>
                <a:lnTo>
                  <a:pt x="558" y="432"/>
                </a:lnTo>
                <a:lnTo>
                  <a:pt x="556" y="475"/>
                </a:lnTo>
                <a:lnTo>
                  <a:pt x="552" y="513"/>
                </a:lnTo>
                <a:lnTo>
                  <a:pt x="545" y="546"/>
                </a:lnTo>
                <a:lnTo>
                  <a:pt x="535" y="575"/>
                </a:lnTo>
                <a:lnTo>
                  <a:pt x="525" y="601"/>
                </a:lnTo>
                <a:lnTo>
                  <a:pt x="515" y="624"/>
                </a:lnTo>
                <a:lnTo>
                  <a:pt x="503" y="648"/>
                </a:lnTo>
                <a:lnTo>
                  <a:pt x="491" y="672"/>
                </a:lnTo>
                <a:lnTo>
                  <a:pt x="479" y="695"/>
                </a:lnTo>
                <a:lnTo>
                  <a:pt x="469" y="721"/>
                </a:lnTo>
                <a:lnTo>
                  <a:pt x="460" y="750"/>
                </a:lnTo>
                <a:lnTo>
                  <a:pt x="453" y="783"/>
                </a:lnTo>
                <a:lnTo>
                  <a:pt x="448" y="821"/>
                </a:lnTo>
                <a:lnTo>
                  <a:pt x="447" y="864"/>
                </a:lnTo>
                <a:lnTo>
                  <a:pt x="448" y="907"/>
                </a:lnTo>
                <a:lnTo>
                  <a:pt x="453" y="945"/>
                </a:lnTo>
                <a:lnTo>
                  <a:pt x="460" y="978"/>
                </a:lnTo>
                <a:lnTo>
                  <a:pt x="469" y="1007"/>
                </a:lnTo>
                <a:lnTo>
                  <a:pt x="479" y="1033"/>
                </a:lnTo>
                <a:lnTo>
                  <a:pt x="491" y="1056"/>
                </a:lnTo>
                <a:lnTo>
                  <a:pt x="503" y="1080"/>
                </a:lnTo>
                <a:lnTo>
                  <a:pt x="515" y="1104"/>
                </a:lnTo>
                <a:lnTo>
                  <a:pt x="525" y="1127"/>
                </a:lnTo>
                <a:lnTo>
                  <a:pt x="535" y="1153"/>
                </a:lnTo>
                <a:lnTo>
                  <a:pt x="545" y="1182"/>
                </a:lnTo>
                <a:lnTo>
                  <a:pt x="552" y="1215"/>
                </a:lnTo>
                <a:lnTo>
                  <a:pt x="556" y="1253"/>
                </a:lnTo>
                <a:lnTo>
                  <a:pt x="558" y="1296"/>
                </a:lnTo>
                <a:lnTo>
                  <a:pt x="556" y="1339"/>
                </a:lnTo>
                <a:lnTo>
                  <a:pt x="552" y="1377"/>
                </a:lnTo>
                <a:lnTo>
                  <a:pt x="545" y="1410"/>
                </a:lnTo>
                <a:lnTo>
                  <a:pt x="535" y="1439"/>
                </a:lnTo>
                <a:lnTo>
                  <a:pt x="525" y="1465"/>
                </a:lnTo>
                <a:lnTo>
                  <a:pt x="515" y="1488"/>
                </a:lnTo>
                <a:lnTo>
                  <a:pt x="503" y="1512"/>
                </a:lnTo>
                <a:lnTo>
                  <a:pt x="491" y="1536"/>
                </a:lnTo>
                <a:lnTo>
                  <a:pt x="479" y="1559"/>
                </a:lnTo>
                <a:lnTo>
                  <a:pt x="469" y="1585"/>
                </a:lnTo>
                <a:lnTo>
                  <a:pt x="460" y="1614"/>
                </a:lnTo>
                <a:lnTo>
                  <a:pt x="453" y="1647"/>
                </a:lnTo>
                <a:lnTo>
                  <a:pt x="448" y="1685"/>
                </a:lnTo>
                <a:lnTo>
                  <a:pt x="447" y="1728"/>
                </a:lnTo>
                <a:lnTo>
                  <a:pt x="448" y="1771"/>
                </a:lnTo>
                <a:lnTo>
                  <a:pt x="453" y="1809"/>
                </a:lnTo>
                <a:lnTo>
                  <a:pt x="460" y="1842"/>
                </a:lnTo>
                <a:lnTo>
                  <a:pt x="469" y="1871"/>
                </a:lnTo>
                <a:lnTo>
                  <a:pt x="479" y="1897"/>
                </a:lnTo>
                <a:lnTo>
                  <a:pt x="491" y="1920"/>
                </a:lnTo>
                <a:lnTo>
                  <a:pt x="503" y="1944"/>
                </a:lnTo>
                <a:lnTo>
                  <a:pt x="515" y="1968"/>
                </a:lnTo>
                <a:lnTo>
                  <a:pt x="525" y="1991"/>
                </a:lnTo>
                <a:lnTo>
                  <a:pt x="535" y="2017"/>
                </a:lnTo>
                <a:lnTo>
                  <a:pt x="545" y="2046"/>
                </a:lnTo>
                <a:lnTo>
                  <a:pt x="552" y="2079"/>
                </a:lnTo>
                <a:lnTo>
                  <a:pt x="556" y="2117"/>
                </a:lnTo>
                <a:lnTo>
                  <a:pt x="558" y="2159"/>
                </a:lnTo>
                <a:lnTo>
                  <a:pt x="556" y="2203"/>
                </a:lnTo>
                <a:lnTo>
                  <a:pt x="552" y="2241"/>
                </a:lnTo>
                <a:lnTo>
                  <a:pt x="545" y="2274"/>
                </a:lnTo>
                <a:lnTo>
                  <a:pt x="535" y="2303"/>
                </a:lnTo>
                <a:lnTo>
                  <a:pt x="525" y="2329"/>
                </a:lnTo>
                <a:lnTo>
                  <a:pt x="515" y="2352"/>
                </a:lnTo>
                <a:lnTo>
                  <a:pt x="503" y="2376"/>
                </a:lnTo>
                <a:lnTo>
                  <a:pt x="491" y="2400"/>
                </a:lnTo>
                <a:lnTo>
                  <a:pt x="479" y="2423"/>
                </a:lnTo>
                <a:lnTo>
                  <a:pt x="469" y="2449"/>
                </a:lnTo>
                <a:lnTo>
                  <a:pt x="460" y="2478"/>
                </a:lnTo>
                <a:lnTo>
                  <a:pt x="453" y="2511"/>
                </a:lnTo>
                <a:lnTo>
                  <a:pt x="448" y="2549"/>
                </a:lnTo>
                <a:lnTo>
                  <a:pt x="447" y="2592"/>
                </a:lnTo>
                <a:lnTo>
                  <a:pt x="448" y="2635"/>
                </a:lnTo>
                <a:lnTo>
                  <a:pt x="453" y="2673"/>
                </a:lnTo>
                <a:lnTo>
                  <a:pt x="460" y="2706"/>
                </a:lnTo>
                <a:lnTo>
                  <a:pt x="469" y="2735"/>
                </a:lnTo>
                <a:lnTo>
                  <a:pt x="479" y="2761"/>
                </a:lnTo>
                <a:lnTo>
                  <a:pt x="491" y="2784"/>
                </a:lnTo>
                <a:lnTo>
                  <a:pt x="515" y="2832"/>
                </a:lnTo>
                <a:lnTo>
                  <a:pt x="525" y="2855"/>
                </a:lnTo>
                <a:lnTo>
                  <a:pt x="535" y="2881"/>
                </a:lnTo>
                <a:lnTo>
                  <a:pt x="545" y="2910"/>
                </a:lnTo>
                <a:lnTo>
                  <a:pt x="552" y="2943"/>
                </a:lnTo>
                <a:lnTo>
                  <a:pt x="556" y="2981"/>
                </a:lnTo>
                <a:lnTo>
                  <a:pt x="558" y="3024"/>
                </a:lnTo>
                <a:lnTo>
                  <a:pt x="556" y="3067"/>
                </a:lnTo>
                <a:lnTo>
                  <a:pt x="552" y="3105"/>
                </a:lnTo>
                <a:lnTo>
                  <a:pt x="545" y="3138"/>
                </a:lnTo>
                <a:lnTo>
                  <a:pt x="535" y="3167"/>
                </a:lnTo>
                <a:lnTo>
                  <a:pt x="525" y="3193"/>
                </a:lnTo>
                <a:lnTo>
                  <a:pt x="515" y="3216"/>
                </a:lnTo>
                <a:lnTo>
                  <a:pt x="503" y="3240"/>
                </a:lnTo>
                <a:lnTo>
                  <a:pt x="491" y="3264"/>
                </a:lnTo>
                <a:lnTo>
                  <a:pt x="479" y="3287"/>
                </a:lnTo>
                <a:lnTo>
                  <a:pt x="469" y="3313"/>
                </a:lnTo>
                <a:lnTo>
                  <a:pt x="460" y="3342"/>
                </a:lnTo>
                <a:lnTo>
                  <a:pt x="453" y="3375"/>
                </a:lnTo>
                <a:lnTo>
                  <a:pt x="448" y="3413"/>
                </a:lnTo>
                <a:lnTo>
                  <a:pt x="447" y="3456"/>
                </a:lnTo>
                <a:lnTo>
                  <a:pt x="448" y="3499"/>
                </a:lnTo>
                <a:lnTo>
                  <a:pt x="453" y="3537"/>
                </a:lnTo>
                <a:lnTo>
                  <a:pt x="460" y="3570"/>
                </a:lnTo>
                <a:lnTo>
                  <a:pt x="469" y="3599"/>
                </a:lnTo>
                <a:lnTo>
                  <a:pt x="479" y="3625"/>
                </a:lnTo>
                <a:lnTo>
                  <a:pt x="491" y="3648"/>
                </a:lnTo>
                <a:lnTo>
                  <a:pt x="503" y="3672"/>
                </a:lnTo>
                <a:lnTo>
                  <a:pt x="515" y="3696"/>
                </a:lnTo>
                <a:lnTo>
                  <a:pt x="525" y="3719"/>
                </a:lnTo>
                <a:lnTo>
                  <a:pt x="535" y="3745"/>
                </a:lnTo>
                <a:lnTo>
                  <a:pt x="545" y="3774"/>
                </a:lnTo>
                <a:lnTo>
                  <a:pt x="552" y="3807"/>
                </a:lnTo>
                <a:lnTo>
                  <a:pt x="556" y="3845"/>
                </a:lnTo>
                <a:lnTo>
                  <a:pt x="558" y="3888"/>
                </a:lnTo>
                <a:lnTo>
                  <a:pt x="556" y="3931"/>
                </a:lnTo>
                <a:lnTo>
                  <a:pt x="552" y="3969"/>
                </a:lnTo>
                <a:lnTo>
                  <a:pt x="545" y="4002"/>
                </a:lnTo>
                <a:lnTo>
                  <a:pt x="535" y="4031"/>
                </a:lnTo>
                <a:lnTo>
                  <a:pt x="525" y="4057"/>
                </a:lnTo>
                <a:lnTo>
                  <a:pt x="515" y="4080"/>
                </a:lnTo>
                <a:lnTo>
                  <a:pt x="503" y="4104"/>
                </a:lnTo>
                <a:lnTo>
                  <a:pt x="491" y="4128"/>
                </a:lnTo>
                <a:lnTo>
                  <a:pt x="479" y="4151"/>
                </a:lnTo>
                <a:lnTo>
                  <a:pt x="469" y="4177"/>
                </a:lnTo>
                <a:lnTo>
                  <a:pt x="460" y="4206"/>
                </a:lnTo>
                <a:lnTo>
                  <a:pt x="453" y="4239"/>
                </a:lnTo>
                <a:lnTo>
                  <a:pt x="448" y="4277"/>
                </a:lnTo>
                <a:lnTo>
                  <a:pt x="447" y="4320"/>
                </a:lnTo>
                <a:lnTo>
                  <a:pt x="0" y="4320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78" name="Retângulo 77">
            <a:extLst>
              <a:ext uri="{FF2B5EF4-FFF2-40B4-BE49-F238E27FC236}">
                <a16:creationId xmlns:a16="http://schemas.microsoft.com/office/drawing/2014/main" xmlns="" id="{5249F694-12BA-47C4-9FF3-570372F3B96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11908536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2" name="Retângulo 81">
            <a:extLst>
              <a:ext uri="{FF2B5EF4-FFF2-40B4-BE49-F238E27FC236}">
                <a16:creationId xmlns:a16="http://schemas.microsoft.com/office/drawing/2014/main" xmlns="" id="{FA0382D1-1594-4E3D-842E-04E1E5E7578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0" name="Imagem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5685" y="138321"/>
            <a:ext cx="2608730" cy="1138334"/>
          </a:xfrm>
          <a:prstGeom prst="rect">
            <a:avLst/>
          </a:prstGeom>
        </p:spPr>
      </p:pic>
      <p:sp>
        <p:nvSpPr>
          <p:cNvPr id="12" name="Título 1">
            <a:extLst>
              <a:ext uri="{FF2B5EF4-FFF2-40B4-BE49-F238E27FC236}">
                <a16:creationId xmlns:a16="http://schemas.microsoft.com/office/drawing/2014/main" xmlns="" id="{B3CC9E7E-C8DB-4D73-80B6-C5D35AD7F0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57760" y="1759238"/>
            <a:ext cx="3745774" cy="3808643"/>
          </a:xfrm>
        </p:spPr>
        <p:txBody>
          <a:bodyPr vert="horz" lIns="91440" tIns="45720" rIns="91440" bIns="45720" rtlCol="0" anchor="t">
            <a:normAutofit fontScale="90000"/>
          </a:bodyPr>
          <a:lstStyle/>
          <a:p>
            <a:pPr algn="ctr"/>
            <a:r>
              <a:rPr lang="pt-BR" sz="2400" cap="none" dirty="0" smtClean="0">
                <a:latin typeface="Bahnschrift SemiBold" panose="020B0502040204020203" pitchFamily="34" charset="0"/>
              </a:rPr>
              <a:t>Giulia pensa</a:t>
            </a:r>
            <a:br>
              <a:rPr lang="pt-BR" sz="2400" cap="none" dirty="0" smtClean="0">
                <a:latin typeface="Bahnschrift SemiBold" panose="020B0502040204020203" pitchFamily="34" charset="0"/>
              </a:rPr>
            </a:br>
            <a:r>
              <a:rPr lang="pt-BR" sz="2400" cap="none" dirty="0" err="1" smtClean="0">
                <a:latin typeface="Bahnschrift SemiBold" panose="020B0502040204020203" pitchFamily="34" charset="0"/>
              </a:rPr>
              <a:t>alla</a:t>
            </a:r>
            <a:r>
              <a:rPr lang="pt-BR" sz="2400" cap="none" dirty="0" smtClean="0">
                <a:latin typeface="Bahnschrift SemiBold" panose="020B0502040204020203" pitchFamily="34" charset="0"/>
              </a:rPr>
              <a:t> </a:t>
            </a:r>
            <a:r>
              <a:rPr lang="pt-BR" sz="2400" cap="none" dirty="0" err="1" smtClean="0">
                <a:latin typeface="Bahnschrift SemiBold" panose="020B0502040204020203" pitchFamily="34" charset="0"/>
              </a:rPr>
              <a:t>cucina</a:t>
            </a:r>
            <a:r>
              <a:rPr lang="pt-BR" sz="2400" cap="none" dirty="0" smtClean="0">
                <a:latin typeface="Bahnschrift SemiBold" panose="020B0502040204020203" pitchFamily="34" charset="0"/>
              </a:rPr>
              <a:t> </a:t>
            </a:r>
            <a:br>
              <a:rPr lang="pt-BR" sz="2400" cap="none" dirty="0" smtClean="0">
                <a:latin typeface="Bahnschrift SemiBold" panose="020B0502040204020203" pitchFamily="34" charset="0"/>
              </a:rPr>
            </a:br>
            <a:r>
              <a:rPr lang="pt-BR" sz="2400" cap="none" dirty="0" err="1" smtClean="0">
                <a:latin typeface="Bahnschrift SemiBold" panose="020B0502040204020203" pitchFamily="34" charset="0"/>
              </a:rPr>
              <a:t>di</a:t>
            </a:r>
            <a:r>
              <a:rPr lang="pt-BR" sz="2400" cap="none" dirty="0" smtClean="0">
                <a:latin typeface="Bahnschrift SemiBold" panose="020B0502040204020203" pitchFamily="34" charset="0"/>
              </a:rPr>
              <a:t> sua Madre,</a:t>
            </a:r>
            <a:br>
              <a:rPr lang="pt-BR" sz="2400" cap="none" dirty="0" smtClean="0">
                <a:latin typeface="Bahnschrift SemiBold" panose="020B0502040204020203" pitchFamily="34" charset="0"/>
              </a:rPr>
            </a:br>
            <a:r>
              <a:rPr lang="pt-BR" sz="2400" cap="none" dirty="0" err="1" smtClean="0">
                <a:latin typeface="Bahnschrift SemiBold" panose="020B0502040204020203" pitchFamily="34" charset="0"/>
              </a:rPr>
              <a:t>alle</a:t>
            </a:r>
            <a:r>
              <a:rPr lang="pt-BR" sz="2400" cap="none" dirty="0" smtClean="0">
                <a:latin typeface="Bahnschrift SemiBold" panose="020B0502040204020203" pitchFamily="34" charset="0"/>
              </a:rPr>
              <a:t> </a:t>
            </a:r>
            <a:r>
              <a:rPr lang="pt-BR" sz="2400" cap="none" dirty="0" err="1" smtClean="0">
                <a:latin typeface="Bahnschrift SemiBold" panose="020B0502040204020203" pitchFamily="34" charset="0"/>
              </a:rPr>
              <a:t>domeniche</a:t>
            </a:r>
            <a:r>
              <a:rPr lang="pt-BR" sz="2400" cap="none" dirty="0" smtClean="0">
                <a:latin typeface="Bahnschrift SemiBold" panose="020B0502040204020203" pitchFamily="34" charset="0"/>
              </a:rPr>
              <a:t> lente,</a:t>
            </a:r>
            <a:br>
              <a:rPr lang="pt-BR" sz="2400" cap="none" dirty="0" smtClean="0">
                <a:latin typeface="Bahnschrift SemiBold" panose="020B0502040204020203" pitchFamily="34" charset="0"/>
              </a:rPr>
            </a:br>
            <a:r>
              <a:rPr lang="pt-BR" sz="2400" cap="none" dirty="0" smtClean="0">
                <a:latin typeface="Bahnschrift SemiBold" panose="020B0502040204020203" pitchFamily="34" charset="0"/>
              </a:rPr>
              <a:t>e </a:t>
            </a:r>
            <a:r>
              <a:rPr lang="pt-BR" sz="2400" cap="none" dirty="0" err="1" smtClean="0">
                <a:latin typeface="Bahnschrift SemiBold" panose="020B0502040204020203" pitchFamily="34" charset="0"/>
              </a:rPr>
              <a:t>alla</a:t>
            </a:r>
            <a:r>
              <a:rPr lang="pt-BR" sz="2400" cap="none" dirty="0" smtClean="0">
                <a:latin typeface="Bahnschrift SemiBold" panose="020B0502040204020203" pitchFamily="34" charset="0"/>
              </a:rPr>
              <a:t> pasta</a:t>
            </a:r>
            <a:br>
              <a:rPr lang="pt-BR" sz="2400" cap="none" dirty="0" smtClean="0">
                <a:latin typeface="Bahnschrift SemiBold" panose="020B0502040204020203" pitchFamily="34" charset="0"/>
              </a:rPr>
            </a:br>
            <a:r>
              <a:rPr lang="pt-BR" sz="2400" cap="none" dirty="0" smtClean="0">
                <a:latin typeface="Bahnschrift SemiBold" panose="020B0502040204020203" pitchFamily="34" charset="0"/>
              </a:rPr>
              <a:t>al </a:t>
            </a:r>
            <a:r>
              <a:rPr lang="pt-BR" sz="2400" cap="none" dirty="0" err="1" smtClean="0">
                <a:latin typeface="Bahnschrift SemiBold" panose="020B0502040204020203" pitchFamily="34" charset="0"/>
              </a:rPr>
              <a:t>pomodoro</a:t>
            </a:r>
            <a:r>
              <a:rPr lang="pt-BR" sz="2400" cap="none" dirty="0" smtClean="0">
                <a:latin typeface="Bahnschrift SemiBold" panose="020B0502040204020203" pitchFamily="34" charset="0"/>
              </a:rPr>
              <a:t>.</a:t>
            </a:r>
            <a:br>
              <a:rPr lang="pt-BR" sz="2400" cap="none" dirty="0" smtClean="0">
                <a:latin typeface="Bahnschrift SemiBold" panose="020B0502040204020203" pitchFamily="34" charset="0"/>
              </a:rPr>
            </a:br>
            <a:r>
              <a:rPr lang="pt-BR" sz="2400" cap="none" dirty="0">
                <a:latin typeface="Bahnschrift SemiBold" panose="020B0502040204020203" pitchFamily="34" charset="0"/>
              </a:rPr>
              <a:t/>
            </a:r>
            <a:br>
              <a:rPr lang="pt-BR" sz="2400" cap="none" dirty="0">
                <a:latin typeface="Bahnschrift SemiBold" panose="020B0502040204020203" pitchFamily="34" charset="0"/>
              </a:rPr>
            </a:br>
            <a:r>
              <a:rPr lang="pt-BR" sz="2400" cap="none" dirty="0" smtClean="0">
                <a:latin typeface="Bahnschrift SemiBold" panose="020B0502040204020203" pitchFamily="34" charset="0"/>
              </a:rPr>
              <a:t>Sorride </a:t>
            </a:r>
            <a:r>
              <a:rPr lang="pt-BR" sz="2400" cap="none" dirty="0" err="1" smtClean="0">
                <a:latin typeface="Bahnschrift SemiBold" panose="020B0502040204020203" pitchFamily="34" charset="0"/>
              </a:rPr>
              <a:t>senza</a:t>
            </a:r>
            <a:r>
              <a:rPr lang="pt-BR" sz="2400" cap="none" dirty="0" smtClean="0">
                <a:latin typeface="Bahnschrift SemiBold" panose="020B0502040204020203" pitchFamily="34" charset="0"/>
              </a:rPr>
              <a:t> </a:t>
            </a:r>
            <a:r>
              <a:rPr lang="pt-BR" sz="2400" cap="none" dirty="0" err="1" smtClean="0">
                <a:latin typeface="Bahnschrift SemiBold" panose="020B0502040204020203" pitchFamily="34" charset="0"/>
              </a:rPr>
              <a:t>parlare</a:t>
            </a:r>
            <a:r>
              <a:rPr lang="pt-BR" sz="2400" cap="none" dirty="0" smtClean="0">
                <a:latin typeface="Bahnschrift SemiBold" panose="020B0502040204020203" pitchFamily="34" charset="0"/>
              </a:rPr>
              <a:t>.</a:t>
            </a:r>
            <a:br>
              <a:rPr lang="pt-BR" sz="2400" cap="none" dirty="0" smtClean="0">
                <a:latin typeface="Bahnschrift SemiBold" panose="020B0502040204020203" pitchFamily="34" charset="0"/>
              </a:rPr>
            </a:br>
            <a:r>
              <a:rPr lang="pt-BR" sz="2400" cap="none" dirty="0">
                <a:latin typeface="Bahnschrift SemiBold" panose="020B0502040204020203" pitchFamily="34" charset="0"/>
              </a:rPr>
              <a:t/>
            </a:r>
            <a:br>
              <a:rPr lang="pt-BR" sz="2400" cap="none" dirty="0">
                <a:latin typeface="Bahnschrift SemiBold" panose="020B0502040204020203" pitchFamily="34" charset="0"/>
              </a:rPr>
            </a:br>
            <a:r>
              <a:rPr lang="it-IT" sz="2400" cap="none" dirty="0">
                <a:latin typeface="Bahnschrift SemiBold" panose="020B0502040204020203" pitchFamily="34" charset="0"/>
              </a:rPr>
              <a:t>E lei ripensa a tutti quei momenti trascorsi con la sua famiglia.</a:t>
            </a:r>
            <a:r>
              <a:rPr lang="pt-BR" sz="2400" cap="none" dirty="0" smtClean="0">
                <a:latin typeface="Bahnschrift SemiBold" panose="020B0502040204020203" pitchFamily="34" charset="0"/>
              </a:rPr>
              <a:t/>
            </a:r>
            <a:br>
              <a:rPr lang="pt-BR" sz="2400" cap="none" dirty="0" smtClean="0">
                <a:latin typeface="Bahnschrift SemiBold" panose="020B0502040204020203" pitchFamily="34" charset="0"/>
              </a:rPr>
            </a:br>
            <a:endParaRPr lang="pt-BR" sz="2400" cap="none" dirty="0">
              <a:latin typeface="Bahnschrift SemiBold" panose="020B0502040204020203" pitchFamily="34" charset="0"/>
            </a:endParaRPr>
          </a:p>
        </p:txBody>
      </p:sp>
      <p:pic>
        <p:nvPicPr>
          <p:cNvPr id="8" name="Imagem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4879" y="152704"/>
            <a:ext cx="2225233" cy="554784"/>
          </a:xfrm>
          <a:prstGeom prst="rect">
            <a:avLst/>
          </a:prstGeom>
        </p:spPr>
      </p:pic>
      <p:pic>
        <p:nvPicPr>
          <p:cNvPr id="2" name="Imagem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68293" y="1558327"/>
            <a:ext cx="6286122" cy="419074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5966017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Forma livre 6">
            <a:extLst>
              <a:ext uri="{FF2B5EF4-FFF2-40B4-BE49-F238E27FC236}">
                <a16:creationId xmlns:a16="http://schemas.microsoft.com/office/drawing/2014/main" xmlns="" id="{C98F4480-8749-4E48-82BB-3A0F2F311E0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 bwMode="auto">
          <a:xfrm>
            <a:off x="0" y="0"/>
            <a:ext cx="885825" cy="6858000"/>
          </a:xfrm>
          <a:custGeom>
            <a:avLst/>
            <a:gdLst/>
            <a:ahLst/>
            <a:cxnLst/>
            <a:rect l="0" t="0" r="r" b="b"/>
            <a:pathLst>
              <a:path w="558" h="4320">
                <a:moveTo>
                  <a:pt x="0" y="0"/>
                </a:moveTo>
                <a:lnTo>
                  <a:pt x="447" y="0"/>
                </a:lnTo>
                <a:lnTo>
                  <a:pt x="448" y="43"/>
                </a:lnTo>
                <a:lnTo>
                  <a:pt x="453" y="81"/>
                </a:lnTo>
                <a:lnTo>
                  <a:pt x="460" y="114"/>
                </a:lnTo>
                <a:lnTo>
                  <a:pt x="469" y="143"/>
                </a:lnTo>
                <a:lnTo>
                  <a:pt x="479" y="169"/>
                </a:lnTo>
                <a:lnTo>
                  <a:pt x="491" y="192"/>
                </a:lnTo>
                <a:lnTo>
                  <a:pt x="503" y="216"/>
                </a:lnTo>
                <a:lnTo>
                  <a:pt x="515" y="240"/>
                </a:lnTo>
                <a:lnTo>
                  <a:pt x="525" y="263"/>
                </a:lnTo>
                <a:lnTo>
                  <a:pt x="535" y="289"/>
                </a:lnTo>
                <a:lnTo>
                  <a:pt x="545" y="318"/>
                </a:lnTo>
                <a:lnTo>
                  <a:pt x="552" y="351"/>
                </a:lnTo>
                <a:lnTo>
                  <a:pt x="556" y="389"/>
                </a:lnTo>
                <a:lnTo>
                  <a:pt x="558" y="432"/>
                </a:lnTo>
                <a:lnTo>
                  <a:pt x="556" y="475"/>
                </a:lnTo>
                <a:lnTo>
                  <a:pt x="552" y="513"/>
                </a:lnTo>
                <a:lnTo>
                  <a:pt x="545" y="546"/>
                </a:lnTo>
                <a:lnTo>
                  <a:pt x="535" y="575"/>
                </a:lnTo>
                <a:lnTo>
                  <a:pt x="525" y="601"/>
                </a:lnTo>
                <a:lnTo>
                  <a:pt x="515" y="624"/>
                </a:lnTo>
                <a:lnTo>
                  <a:pt x="503" y="648"/>
                </a:lnTo>
                <a:lnTo>
                  <a:pt x="491" y="672"/>
                </a:lnTo>
                <a:lnTo>
                  <a:pt x="479" y="695"/>
                </a:lnTo>
                <a:lnTo>
                  <a:pt x="469" y="721"/>
                </a:lnTo>
                <a:lnTo>
                  <a:pt x="460" y="750"/>
                </a:lnTo>
                <a:lnTo>
                  <a:pt x="453" y="783"/>
                </a:lnTo>
                <a:lnTo>
                  <a:pt x="448" y="821"/>
                </a:lnTo>
                <a:lnTo>
                  <a:pt x="447" y="864"/>
                </a:lnTo>
                <a:lnTo>
                  <a:pt x="448" y="907"/>
                </a:lnTo>
                <a:lnTo>
                  <a:pt x="453" y="945"/>
                </a:lnTo>
                <a:lnTo>
                  <a:pt x="460" y="978"/>
                </a:lnTo>
                <a:lnTo>
                  <a:pt x="469" y="1007"/>
                </a:lnTo>
                <a:lnTo>
                  <a:pt x="479" y="1033"/>
                </a:lnTo>
                <a:lnTo>
                  <a:pt x="491" y="1056"/>
                </a:lnTo>
                <a:lnTo>
                  <a:pt x="503" y="1080"/>
                </a:lnTo>
                <a:lnTo>
                  <a:pt x="515" y="1104"/>
                </a:lnTo>
                <a:lnTo>
                  <a:pt x="525" y="1127"/>
                </a:lnTo>
                <a:lnTo>
                  <a:pt x="535" y="1153"/>
                </a:lnTo>
                <a:lnTo>
                  <a:pt x="545" y="1182"/>
                </a:lnTo>
                <a:lnTo>
                  <a:pt x="552" y="1215"/>
                </a:lnTo>
                <a:lnTo>
                  <a:pt x="556" y="1253"/>
                </a:lnTo>
                <a:lnTo>
                  <a:pt x="558" y="1296"/>
                </a:lnTo>
                <a:lnTo>
                  <a:pt x="556" y="1339"/>
                </a:lnTo>
                <a:lnTo>
                  <a:pt x="552" y="1377"/>
                </a:lnTo>
                <a:lnTo>
                  <a:pt x="545" y="1410"/>
                </a:lnTo>
                <a:lnTo>
                  <a:pt x="535" y="1439"/>
                </a:lnTo>
                <a:lnTo>
                  <a:pt x="525" y="1465"/>
                </a:lnTo>
                <a:lnTo>
                  <a:pt x="515" y="1488"/>
                </a:lnTo>
                <a:lnTo>
                  <a:pt x="503" y="1512"/>
                </a:lnTo>
                <a:lnTo>
                  <a:pt x="491" y="1536"/>
                </a:lnTo>
                <a:lnTo>
                  <a:pt x="479" y="1559"/>
                </a:lnTo>
                <a:lnTo>
                  <a:pt x="469" y="1585"/>
                </a:lnTo>
                <a:lnTo>
                  <a:pt x="460" y="1614"/>
                </a:lnTo>
                <a:lnTo>
                  <a:pt x="453" y="1647"/>
                </a:lnTo>
                <a:lnTo>
                  <a:pt x="448" y="1685"/>
                </a:lnTo>
                <a:lnTo>
                  <a:pt x="447" y="1728"/>
                </a:lnTo>
                <a:lnTo>
                  <a:pt x="448" y="1771"/>
                </a:lnTo>
                <a:lnTo>
                  <a:pt x="453" y="1809"/>
                </a:lnTo>
                <a:lnTo>
                  <a:pt x="460" y="1842"/>
                </a:lnTo>
                <a:lnTo>
                  <a:pt x="469" y="1871"/>
                </a:lnTo>
                <a:lnTo>
                  <a:pt x="479" y="1897"/>
                </a:lnTo>
                <a:lnTo>
                  <a:pt x="491" y="1920"/>
                </a:lnTo>
                <a:lnTo>
                  <a:pt x="503" y="1944"/>
                </a:lnTo>
                <a:lnTo>
                  <a:pt x="515" y="1968"/>
                </a:lnTo>
                <a:lnTo>
                  <a:pt x="525" y="1991"/>
                </a:lnTo>
                <a:lnTo>
                  <a:pt x="535" y="2017"/>
                </a:lnTo>
                <a:lnTo>
                  <a:pt x="545" y="2046"/>
                </a:lnTo>
                <a:lnTo>
                  <a:pt x="552" y="2079"/>
                </a:lnTo>
                <a:lnTo>
                  <a:pt x="556" y="2117"/>
                </a:lnTo>
                <a:lnTo>
                  <a:pt x="558" y="2159"/>
                </a:lnTo>
                <a:lnTo>
                  <a:pt x="556" y="2203"/>
                </a:lnTo>
                <a:lnTo>
                  <a:pt x="552" y="2241"/>
                </a:lnTo>
                <a:lnTo>
                  <a:pt x="545" y="2274"/>
                </a:lnTo>
                <a:lnTo>
                  <a:pt x="535" y="2303"/>
                </a:lnTo>
                <a:lnTo>
                  <a:pt x="525" y="2329"/>
                </a:lnTo>
                <a:lnTo>
                  <a:pt x="515" y="2352"/>
                </a:lnTo>
                <a:lnTo>
                  <a:pt x="503" y="2376"/>
                </a:lnTo>
                <a:lnTo>
                  <a:pt x="491" y="2400"/>
                </a:lnTo>
                <a:lnTo>
                  <a:pt x="479" y="2423"/>
                </a:lnTo>
                <a:lnTo>
                  <a:pt x="469" y="2449"/>
                </a:lnTo>
                <a:lnTo>
                  <a:pt x="460" y="2478"/>
                </a:lnTo>
                <a:lnTo>
                  <a:pt x="453" y="2511"/>
                </a:lnTo>
                <a:lnTo>
                  <a:pt x="448" y="2549"/>
                </a:lnTo>
                <a:lnTo>
                  <a:pt x="447" y="2592"/>
                </a:lnTo>
                <a:lnTo>
                  <a:pt x="448" y="2635"/>
                </a:lnTo>
                <a:lnTo>
                  <a:pt x="453" y="2673"/>
                </a:lnTo>
                <a:lnTo>
                  <a:pt x="460" y="2706"/>
                </a:lnTo>
                <a:lnTo>
                  <a:pt x="469" y="2735"/>
                </a:lnTo>
                <a:lnTo>
                  <a:pt x="479" y="2761"/>
                </a:lnTo>
                <a:lnTo>
                  <a:pt x="491" y="2784"/>
                </a:lnTo>
                <a:lnTo>
                  <a:pt x="515" y="2832"/>
                </a:lnTo>
                <a:lnTo>
                  <a:pt x="525" y="2855"/>
                </a:lnTo>
                <a:lnTo>
                  <a:pt x="535" y="2881"/>
                </a:lnTo>
                <a:lnTo>
                  <a:pt x="545" y="2910"/>
                </a:lnTo>
                <a:lnTo>
                  <a:pt x="552" y="2943"/>
                </a:lnTo>
                <a:lnTo>
                  <a:pt x="556" y="2981"/>
                </a:lnTo>
                <a:lnTo>
                  <a:pt x="558" y="3024"/>
                </a:lnTo>
                <a:lnTo>
                  <a:pt x="556" y="3067"/>
                </a:lnTo>
                <a:lnTo>
                  <a:pt x="552" y="3105"/>
                </a:lnTo>
                <a:lnTo>
                  <a:pt x="545" y="3138"/>
                </a:lnTo>
                <a:lnTo>
                  <a:pt x="535" y="3167"/>
                </a:lnTo>
                <a:lnTo>
                  <a:pt x="525" y="3193"/>
                </a:lnTo>
                <a:lnTo>
                  <a:pt x="515" y="3216"/>
                </a:lnTo>
                <a:lnTo>
                  <a:pt x="503" y="3240"/>
                </a:lnTo>
                <a:lnTo>
                  <a:pt x="491" y="3264"/>
                </a:lnTo>
                <a:lnTo>
                  <a:pt x="479" y="3287"/>
                </a:lnTo>
                <a:lnTo>
                  <a:pt x="469" y="3313"/>
                </a:lnTo>
                <a:lnTo>
                  <a:pt x="460" y="3342"/>
                </a:lnTo>
                <a:lnTo>
                  <a:pt x="453" y="3375"/>
                </a:lnTo>
                <a:lnTo>
                  <a:pt x="448" y="3413"/>
                </a:lnTo>
                <a:lnTo>
                  <a:pt x="447" y="3456"/>
                </a:lnTo>
                <a:lnTo>
                  <a:pt x="448" y="3499"/>
                </a:lnTo>
                <a:lnTo>
                  <a:pt x="453" y="3537"/>
                </a:lnTo>
                <a:lnTo>
                  <a:pt x="460" y="3570"/>
                </a:lnTo>
                <a:lnTo>
                  <a:pt x="469" y="3599"/>
                </a:lnTo>
                <a:lnTo>
                  <a:pt x="479" y="3625"/>
                </a:lnTo>
                <a:lnTo>
                  <a:pt x="491" y="3648"/>
                </a:lnTo>
                <a:lnTo>
                  <a:pt x="503" y="3672"/>
                </a:lnTo>
                <a:lnTo>
                  <a:pt x="515" y="3696"/>
                </a:lnTo>
                <a:lnTo>
                  <a:pt x="525" y="3719"/>
                </a:lnTo>
                <a:lnTo>
                  <a:pt x="535" y="3745"/>
                </a:lnTo>
                <a:lnTo>
                  <a:pt x="545" y="3774"/>
                </a:lnTo>
                <a:lnTo>
                  <a:pt x="552" y="3807"/>
                </a:lnTo>
                <a:lnTo>
                  <a:pt x="556" y="3845"/>
                </a:lnTo>
                <a:lnTo>
                  <a:pt x="558" y="3888"/>
                </a:lnTo>
                <a:lnTo>
                  <a:pt x="556" y="3931"/>
                </a:lnTo>
                <a:lnTo>
                  <a:pt x="552" y="3969"/>
                </a:lnTo>
                <a:lnTo>
                  <a:pt x="545" y="4002"/>
                </a:lnTo>
                <a:lnTo>
                  <a:pt x="535" y="4031"/>
                </a:lnTo>
                <a:lnTo>
                  <a:pt x="525" y="4057"/>
                </a:lnTo>
                <a:lnTo>
                  <a:pt x="515" y="4080"/>
                </a:lnTo>
                <a:lnTo>
                  <a:pt x="503" y="4104"/>
                </a:lnTo>
                <a:lnTo>
                  <a:pt x="491" y="4128"/>
                </a:lnTo>
                <a:lnTo>
                  <a:pt x="479" y="4151"/>
                </a:lnTo>
                <a:lnTo>
                  <a:pt x="469" y="4177"/>
                </a:lnTo>
                <a:lnTo>
                  <a:pt x="460" y="4206"/>
                </a:lnTo>
                <a:lnTo>
                  <a:pt x="453" y="4239"/>
                </a:lnTo>
                <a:lnTo>
                  <a:pt x="448" y="4277"/>
                </a:lnTo>
                <a:lnTo>
                  <a:pt x="447" y="4320"/>
                </a:lnTo>
                <a:lnTo>
                  <a:pt x="0" y="4320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78" name="Retângulo 77">
            <a:extLst>
              <a:ext uri="{FF2B5EF4-FFF2-40B4-BE49-F238E27FC236}">
                <a16:creationId xmlns:a16="http://schemas.microsoft.com/office/drawing/2014/main" xmlns="" id="{5249F694-12BA-47C4-9FF3-570372F3B96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11908536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2" name="Retângulo 81">
            <a:extLst>
              <a:ext uri="{FF2B5EF4-FFF2-40B4-BE49-F238E27FC236}">
                <a16:creationId xmlns:a16="http://schemas.microsoft.com/office/drawing/2014/main" xmlns="" id="{FA0382D1-1594-4E3D-842E-04E1E5E7578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0" name="Imagem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72280" y="141307"/>
            <a:ext cx="2608730" cy="1132361"/>
          </a:xfrm>
          <a:prstGeom prst="rect">
            <a:avLst/>
          </a:prstGeom>
        </p:spPr>
      </p:pic>
      <p:sp>
        <p:nvSpPr>
          <p:cNvPr id="12" name="Título 1">
            <a:extLst>
              <a:ext uri="{FF2B5EF4-FFF2-40B4-BE49-F238E27FC236}">
                <a16:creationId xmlns:a16="http://schemas.microsoft.com/office/drawing/2014/main" xmlns="" id="{B3CC9E7E-C8DB-4D73-80B6-C5D35AD7F0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2471" y="1934954"/>
            <a:ext cx="3915282" cy="3850209"/>
          </a:xfrm>
        </p:spPr>
        <p:txBody>
          <a:bodyPr vert="horz" lIns="91440" tIns="45720" rIns="91440" bIns="45720" rtlCol="0" anchor="t">
            <a:noAutofit/>
          </a:bodyPr>
          <a:lstStyle/>
          <a:p>
            <a:pPr algn="ctr"/>
            <a:r>
              <a:rPr lang="pt-BR" sz="2400" cap="none" dirty="0" err="1" smtClean="0">
                <a:latin typeface="Bahnschrift SemiBold" panose="020B0502040204020203" pitchFamily="34" charset="0"/>
              </a:rPr>
              <a:t>Poi</a:t>
            </a:r>
            <a:r>
              <a:rPr lang="pt-BR" sz="2400" cap="none" dirty="0" smtClean="0">
                <a:latin typeface="Bahnschrift SemiBold" panose="020B0502040204020203" pitchFamily="34" charset="0"/>
              </a:rPr>
              <a:t>, </a:t>
            </a:r>
            <a:r>
              <a:rPr lang="pt-BR" sz="2400" cap="none" dirty="0" err="1" smtClean="0">
                <a:latin typeface="Bahnschrift SemiBold" panose="020B0502040204020203" pitchFamily="34" charset="0"/>
              </a:rPr>
              <a:t>va</a:t>
            </a:r>
            <a:r>
              <a:rPr lang="pt-BR" sz="2400" cap="none" dirty="0" smtClean="0">
                <a:latin typeface="Bahnschrift SemiBold" panose="020B0502040204020203" pitchFamily="34" charset="0"/>
              </a:rPr>
              <a:t> al banco</a:t>
            </a:r>
            <a:br>
              <a:rPr lang="pt-BR" sz="2400" cap="none" dirty="0" smtClean="0">
                <a:latin typeface="Bahnschrift SemiBold" panose="020B0502040204020203" pitchFamily="34" charset="0"/>
              </a:rPr>
            </a:br>
            <a:r>
              <a:rPr lang="pt-BR" sz="2400" cap="none" dirty="0" err="1" smtClean="0">
                <a:latin typeface="Bahnschrift SemiBold" panose="020B0502040204020203" pitchFamily="34" charset="0"/>
              </a:rPr>
              <a:t>del</a:t>
            </a:r>
            <a:r>
              <a:rPr lang="pt-BR" sz="2400" cap="none" dirty="0" smtClean="0">
                <a:latin typeface="Bahnschrift SemiBold" panose="020B0502040204020203" pitchFamily="34" charset="0"/>
              </a:rPr>
              <a:t> pane.</a:t>
            </a:r>
            <a:br>
              <a:rPr lang="pt-BR" sz="2400" cap="none" dirty="0" smtClean="0">
                <a:latin typeface="Bahnschrift SemiBold" panose="020B0502040204020203" pitchFamily="34" charset="0"/>
              </a:rPr>
            </a:br>
            <a:r>
              <a:rPr lang="pt-BR" sz="2400" cap="none" dirty="0" smtClean="0">
                <a:latin typeface="Bahnschrift SemiBold" panose="020B0502040204020203" pitchFamily="34" charset="0"/>
              </a:rPr>
              <a:t>Una </a:t>
            </a:r>
            <a:r>
              <a:rPr lang="pt-BR" sz="2400" cap="none" dirty="0" err="1" smtClean="0">
                <a:latin typeface="Bahnschrift SemiBold" panose="020B0502040204020203" pitchFamily="34" charset="0"/>
              </a:rPr>
              <a:t>ragazza</a:t>
            </a:r>
            <a:r>
              <a:rPr lang="pt-BR" sz="2400" cap="none" dirty="0">
                <a:latin typeface="Bahnschrift SemiBold" panose="020B0502040204020203" pitchFamily="34" charset="0"/>
              </a:rPr>
              <a:t> Giovane</a:t>
            </a:r>
            <a:br>
              <a:rPr lang="pt-BR" sz="2400" cap="none" dirty="0">
                <a:latin typeface="Bahnschrift SemiBold" panose="020B0502040204020203" pitchFamily="34" charset="0"/>
              </a:rPr>
            </a:br>
            <a:r>
              <a:rPr lang="pt-BR" sz="2400" cap="none" dirty="0" err="1">
                <a:latin typeface="Bahnschrift SemiBold" panose="020B0502040204020203" pitchFamily="34" charset="0"/>
              </a:rPr>
              <a:t>di</a:t>
            </a:r>
            <a:r>
              <a:rPr lang="pt-BR" sz="2400" cap="none" dirty="0">
                <a:latin typeface="Bahnschrift SemiBold" panose="020B0502040204020203" pitchFamily="34" charset="0"/>
              </a:rPr>
              <a:t> </a:t>
            </a:r>
            <a:r>
              <a:rPr lang="pt-BR" sz="2400" cap="none" dirty="0" err="1">
                <a:latin typeface="Bahnschrift SemiBold" panose="020B0502040204020203" pitchFamily="34" charset="0"/>
              </a:rPr>
              <a:t>circa</a:t>
            </a:r>
            <a:r>
              <a:rPr lang="pt-BR" sz="2400" cap="none" dirty="0">
                <a:latin typeface="Bahnschrift SemiBold" panose="020B0502040204020203" pitchFamily="34" charset="0"/>
              </a:rPr>
              <a:t> 12 </a:t>
            </a:r>
            <a:r>
              <a:rPr lang="pt-BR" sz="2400" cap="none" dirty="0" err="1">
                <a:latin typeface="Bahnschrift SemiBold" panose="020B0502040204020203" pitchFamily="34" charset="0"/>
              </a:rPr>
              <a:t>anni</a:t>
            </a:r>
            <a:r>
              <a:rPr lang="pt-BR" sz="2400" cap="none" dirty="0">
                <a:latin typeface="Bahnschrift SemiBold" panose="020B0502040204020203" pitchFamily="34" charset="0"/>
              </a:rPr>
              <a:t>,</a:t>
            </a:r>
            <a:r>
              <a:rPr lang="pt-BR" sz="2400" cap="none" dirty="0" smtClean="0">
                <a:latin typeface="Bahnschrift SemiBold" panose="020B0502040204020203" pitchFamily="34" charset="0"/>
              </a:rPr>
              <a:t/>
            </a:r>
            <a:br>
              <a:rPr lang="pt-BR" sz="2400" cap="none" dirty="0" smtClean="0">
                <a:latin typeface="Bahnschrift SemiBold" panose="020B0502040204020203" pitchFamily="34" charset="0"/>
              </a:rPr>
            </a:br>
            <a:r>
              <a:rPr lang="pt-BR" sz="2400" cap="none" dirty="0" err="1" smtClean="0">
                <a:latin typeface="Bahnschrift SemiBold" panose="020B0502040204020203" pitchFamily="34" charset="0"/>
              </a:rPr>
              <a:t>le</a:t>
            </a:r>
            <a:r>
              <a:rPr lang="pt-BR" sz="2400" cap="none" dirty="0" smtClean="0">
                <a:latin typeface="Bahnschrift SemiBold" panose="020B0502040204020203" pitchFamily="34" charset="0"/>
              </a:rPr>
              <a:t> </a:t>
            </a:r>
            <a:r>
              <a:rPr lang="pt-BR" sz="2400" cap="none" dirty="0" err="1" smtClean="0">
                <a:latin typeface="Bahnschrift SemiBold" panose="020B0502040204020203" pitchFamily="34" charset="0"/>
              </a:rPr>
              <a:t>dà</a:t>
            </a:r>
            <a:r>
              <a:rPr lang="pt-BR" sz="2400" cap="none" dirty="0" smtClean="0">
                <a:latin typeface="Bahnschrift SemiBold" panose="020B0502040204020203" pitchFamily="34" charset="0"/>
              </a:rPr>
              <a:t> una </a:t>
            </a:r>
            <a:br>
              <a:rPr lang="pt-BR" sz="2400" cap="none" dirty="0" smtClean="0">
                <a:latin typeface="Bahnschrift SemiBold" panose="020B0502040204020203" pitchFamily="34" charset="0"/>
              </a:rPr>
            </a:br>
            <a:r>
              <a:rPr lang="pt-BR" sz="2400" cap="none" dirty="0" err="1" smtClean="0">
                <a:latin typeface="Bahnschrift SemiBold" panose="020B0502040204020203" pitchFamily="34" charset="0"/>
              </a:rPr>
              <a:t>pagnotta</a:t>
            </a:r>
            <a:r>
              <a:rPr lang="pt-BR" sz="2400" cap="none" dirty="0" smtClean="0">
                <a:latin typeface="Bahnschrift SemiBold" panose="020B0502040204020203" pitchFamily="34" charset="0"/>
              </a:rPr>
              <a:t> </a:t>
            </a:r>
            <a:r>
              <a:rPr lang="pt-BR" sz="2400" cap="none" dirty="0" err="1" smtClean="0">
                <a:latin typeface="Bahnschrift SemiBold" panose="020B0502040204020203" pitchFamily="34" charset="0"/>
              </a:rPr>
              <a:t>piccola</a:t>
            </a:r>
            <a:r>
              <a:rPr lang="pt-BR" sz="2400" cap="none" dirty="0" smtClean="0">
                <a:latin typeface="Bahnschrift SemiBold" panose="020B0502040204020203" pitchFamily="34" charset="0"/>
              </a:rPr>
              <a:t>.</a:t>
            </a:r>
            <a:br>
              <a:rPr lang="pt-BR" sz="2400" cap="none" dirty="0" smtClean="0">
                <a:latin typeface="Bahnschrift SemiBold" panose="020B0502040204020203" pitchFamily="34" charset="0"/>
              </a:rPr>
            </a:br>
            <a:r>
              <a:rPr lang="pt-BR" sz="2400" cap="none" dirty="0">
                <a:latin typeface="Bahnschrift SemiBold" panose="020B0502040204020203" pitchFamily="34" charset="0"/>
              </a:rPr>
              <a:t/>
            </a:r>
            <a:br>
              <a:rPr lang="pt-BR" sz="2400" cap="none" dirty="0">
                <a:latin typeface="Bahnschrift SemiBold" panose="020B0502040204020203" pitchFamily="34" charset="0"/>
              </a:rPr>
            </a:br>
            <a:r>
              <a:rPr lang="pt-BR" sz="2400" cap="none" dirty="0" smtClean="0">
                <a:latin typeface="Bahnschrift SemiBold" panose="020B0502040204020203" pitchFamily="34" charset="0"/>
              </a:rPr>
              <a:t>“</a:t>
            </a:r>
            <a:r>
              <a:rPr lang="pt-BR" sz="2400" cap="none" dirty="0" err="1" smtClean="0">
                <a:latin typeface="Bahnschrift SemiBold" panose="020B0502040204020203" pitchFamily="34" charset="0"/>
              </a:rPr>
              <a:t>È</a:t>
            </a:r>
            <a:r>
              <a:rPr lang="pt-BR" sz="2400" cap="none" dirty="0" smtClean="0">
                <a:latin typeface="Bahnschrift SemiBold" panose="020B0502040204020203" pitchFamily="34" charset="0"/>
              </a:rPr>
              <a:t> </a:t>
            </a:r>
            <a:r>
              <a:rPr lang="pt-BR" sz="2400" cap="none" dirty="0" err="1" smtClean="0">
                <a:latin typeface="Bahnschrift SemiBold" panose="020B0502040204020203" pitchFamily="34" charset="0"/>
              </a:rPr>
              <a:t>di</a:t>
            </a:r>
            <a:r>
              <a:rPr lang="pt-BR" sz="2400" cap="none" dirty="0" smtClean="0">
                <a:latin typeface="Bahnschrift SemiBold" panose="020B0502040204020203" pitchFamily="34" charset="0"/>
              </a:rPr>
              <a:t> </a:t>
            </a:r>
            <a:r>
              <a:rPr lang="pt-BR" sz="2400" cap="none" dirty="0" err="1" smtClean="0">
                <a:latin typeface="Bahnschrift SemiBold" panose="020B0502040204020203" pitchFamily="34" charset="0"/>
              </a:rPr>
              <a:t>questa</a:t>
            </a:r>
            <a:r>
              <a:rPr lang="pt-BR" sz="2400" cap="none" dirty="0" smtClean="0">
                <a:latin typeface="Bahnschrift SemiBold" panose="020B0502040204020203" pitchFamily="34" charset="0"/>
              </a:rPr>
              <a:t> </a:t>
            </a:r>
            <a:r>
              <a:rPr lang="pt-BR" sz="2400" cap="none" dirty="0" err="1" smtClean="0">
                <a:latin typeface="Bahnschrift SemiBold" panose="020B0502040204020203" pitchFamily="34" charset="0"/>
              </a:rPr>
              <a:t>mattina</a:t>
            </a:r>
            <a:r>
              <a:rPr lang="pt-BR" sz="2400" cap="none" dirty="0" smtClean="0">
                <a:latin typeface="Bahnschrift SemiBold" panose="020B0502040204020203" pitchFamily="34" charset="0"/>
              </a:rPr>
              <a:t>”, </a:t>
            </a:r>
            <a:r>
              <a:rPr lang="pt-BR" sz="2400" cap="none" dirty="0" err="1" smtClean="0">
                <a:latin typeface="Bahnschrift SemiBold" panose="020B0502040204020203" pitchFamily="34" charset="0"/>
              </a:rPr>
              <a:t>dice</a:t>
            </a:r>
            <a:r>
              <a:rPr lang="pt-BR" sz="2400" cap="none" dirty="0" smtClean="0">
                <a:latin typeface="Bahnschrift SemiBold" panose="020B0502040204020203" pitchFamily="34" charset="0"/>
              </a:rPr>
              <a:t> </a:t>
            </a:r>
            <a:r>
              <a:rPr lang="pt-BR" sz="2400" cap="none" dirty="0" err="1" smtClean="0">
                <a:latin typeface="Bahnschrift SemiBold" panose="020B0502040204020203" pitchFamily="34" charset="0"/>
              </a:rPr>
              <a:t>sorridendo</a:t>
            </a:r>
            <a:r>
              <a:rPr lang="pt-BR" sz="2400" cap="none" dirty="0" smtClean="0">
                <a:latin typeface="Bahnschrift SemiBold" panose="020B0502040204020203" pitchFamily="34" charset="0"/>
              </a:rPr>
              <a:t>.</a:t>
            </a:r>
            <a:br>
              <a:rPr lang="pt-BR" sz="2400" cap="none" dirty="0" smtClean="0">
                <a:latin typeface="Bahnschrift SemiBold" panose="020B0502040204020203" pitchFamily="34" charset="0"/>
              </a:rPr>
            </a:br>
            <a:r>
              <a:rPr lang="pt-BR" sz="2400" cap="none" dirty="0">
                <a:latin typeface="Bahnschrift SemiBold" panose="020B0502040204020203" pitchFamily="34" charset="0"/>
              </a:rPr>
              <a:t/>
            </a:r>
            <a:br>
              <a:rPr lang="pt-BR" sz="2400" cap="none" dirty="0">
                <a:latin typeface="Bahnschrift SemiBold" panose="020B0502040204020203" pitchFamily="34" charset="0"/>
              </a:rPr>
            </a:br>
            <a:r>
              <a:rPr lang="pt-BR" sz="2400" cap="none" dirty="0" smtClean="0">
                <a:latin typeface="Bahnschrift SemiBold" panose="020B0502040204020203" pitchFamily="34" charset="0"/>
              </a:rPr>
              <a:t>“Ancora calda”. </a:t>
            </a:r>
            <a:endParaRPr lang="pt-BR" sz="2400" cap="none" dirty="0">
              <a:latin typeface="Bahnschrift SemiBold" panose="020B0502040204020203" pitchFamily="34" charset="0"/>
            </a:endParaRPr>
          </a:p>
        </p:txBody>
      </p:sp>
      <p:pic>
        <p:nvPicPr>
          <p:cNvPr id="8" name="Imagem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4879" y="152704"/>
            <a:ext cx="2225233" cy="554784"/>
          </a:xfrm>
          <a:prstGeom prst="rect">
            <a:avLst/>
          </a:prstGeom>
        </p:spPr>
      </p:pic>
      <p:pic>
        <p:nvPicPr>
          <p:cNvPr id="2" name="Imagem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05839" y="1737020"/>
            <a:ext cx="6294610" cy="424607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390859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Forma livre 6">
            <a:extLst>
              <a:ext uri="{FF2B5EF4-FFF2-40B4-BE49-F238E27FC236}">
                <a16:creationId xmlns:a16="http://schemas.microsoft.com/office/drawing/2014/main" xmlns="" id="{C98F4480-8749-4E48-82BB-3A0F2F311E0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 bwMode="auto">
          <a:xfrm>
            <a:off x="0" y="0"/>
            <a:ext cx="885825" cy="6858000"/>
          </a:xfrm>
          <a:custGeom>
            <a:avLst/>
            <a:gdLst/>
            <a:ahLst/>
            <a:cxnLst/>
            <a:rect l="0" t="0" r="r" b="b"/>
            <a:pathLst>
              <a:path w="558" h="4320">
                <a:moveTo>
                  <a:pt x="0" y="0"/>
                </a:moveTo>
                <a:lnTo>
                  <a:pt x="447" y="0"/>
                </a:lnTo>
                <a:lnTo>
                  <a:pt x="448" y="43"/>
                </a:lnTo>
                <a:lnTo>
                  <a:pt x="453" y="81"/>
                </a:lnTo>
                <a:lnTo>
                  <a:pt x="460" y="114"/>
                </a:lnTo>
                <a:lnTo>
                  <a:pt x="469" y="143"/>
                </a:lnTo>
                <a:lnTo>
                  <a:pt x="479" y="169"/>
                </a:lnTo>
                <a:lnTo>
                  <a:pt x="491" y="192"/>
                </a:lnTo>
                <a:lnTo>
                  <a:pt x="503" y="216"/>
                </a:lnTo>
                <a:lnTo>
                  <a:pt x="515" y="240"/>
                </a:lnTo>
                <a:lnTo>
                  <a:pt x="525" y="263"/>
                </a:lnTo>
                <a:lnTo>
                  <a:pt x="535" y="289"/>
                </a:lnTo>
                <a:lnTo>
                  <a:pt x="545" y="318"/>
                </a:lnTo>
                <a:lnTo>
                  <a:pt x="552" y="351"/>
                </a:lnTo>
                <a:lnTo>
                  <a:pt x="556" y="389"/>
                </a:lnTo>
                <a:lnTo>
                  <a:pt x="558" y="432"/>
                </a:lnTo>
                <a:lnTo>
                  <a:pt x="556" y="475"/>
                </a:lnTo>
                <a:lnTo>
                  <a:pt x="552" y="513"/>
                </a:lnTo>
                <a:lnTo>
                  <a:pt x="545" y="546"/>
                </a:lnTo>
                <a:lnTo>
                  <a:pt x="535" y="575"/>
                </a:lnTo>
                <a:lnTo>
                  <a:pt x="525" y="601"/>
                </a:lnTo>
                <a:lnTo>
                  <a:pt x="515" y="624"/>
                </a:lnTo>
                <a:lnTo>
                  <a:pt x="503" y="648"/>
                </a:lnTo>
                <a:lnTo>
                  <a:pt x="491" y="672"/>
                </a:lnTo>
                <a:lnTo>
                  <a:pt x="479" y="695"/>
                </a:lnTo>
                <a:lnTo>
                  <a:pt x="469" y="721"/>
                </a:lnTo>
                <a:lnTo>
                  <a:pt x="460" y="750"/>
                </a:lnTo>
                <a:lnTo>
                  <a:pt x="453" y="783"/>
                </a:lnTo>
                <a:lnTo>
                  <a:pt x="448" y="821"/>
                </a:lnTo>
                <a:lnTo>
                  <a:pt x="447" y="864"/>
                </a:lnTo>
                <a:lnTo>
                  <a:pt x="448" y="907"/>
                </a:lnTo>
                <a:lnTo>
                  <a:pt x="453" y="945"/>
                </a:lnTo>
                <a:lnTo>
                  <a:pt x="460" y="978"/>
                </a:lnTo>
                <a:lnTo>
                  <a:pt x="469" y="1007"/>
                </a:lnTo>
                <a:lnTo>
                  <a:pt x="479" y="1033"/>
                </a:lnTo>
                <a:lnTo>
                  <a:pt x="491" y="1056"/>
                </a:lnTo>
                <a:lnTo>
                  <a:pt x="503" y="1080"/>
                </a:lnTo>
                <a:lnTo>
                  <a:pt x="515" y="1104"/>
                </a:lnTo>
                <a:lnTo>
                  <a:pt x="525" y="1127"/>
                </a:lnTo>
                <a:lnTo>
                  <a:pt x="535" y="1153"/>
                </a:lnTo>
                <a:lnTo>
                  <a:pt x="545" y="1182"/>
                </a:lnTo>
                <a:lnTo>
                  <a:pt x="552" y="1215"/>
                </a:lnTo>
                <a:lnTo>
                  <a:pt x="556" y="1253"/>
                </a:lnTo>
                <a:lnTo>
                  <a:pt x="558" y="1296"/>
                </a:lnTo>
                <a:lnTo>
                  <a:pt x="556" y="1339"/>
                </a:lnTo>
                <a:lnTo>
                  <a:pt x="552" y="1377"/>
                </a:lnTo>
                <a:lnTo>
                  <a:pt x="545" y="1410"/>
                </a:lnTo>
                <a:lnTo>
                  <a:pt x="535" y="1439"/>
                </a:lnTo>
                <a:lnTo>
                  <a:pt x="525" y="1465"/>
                </a:lnTo>
                <a:lnTo>
                  <a:pt x="515" y="1488"/>
                </a:lnTo>
                <a:lnTo>
                  <a:pt x="503" y="1512"/>
                </a:lnTo>
                <a:lnTo>
                  <a:pt x="491" y="1536"/>
                </a:lnTo>
                <a:lnTo>
                  <a:pt x="479" y="1559"/>
                </a:lnTo>
                <a:lnTo>
                  <a:pt x="469" y="1585"/>
                </a:lnTo>
                <a:lnTo>
                  <a:pt x="460" y="1614"/>
                </a:lnTo>
                <a:lnTo>
                  <a:pt x="453" y="1647"/>
                </a:lnTo>
                <a:lnTo>
                  <a:pt x="448" y="1685"/>
                </a:lnTo>
                <a:lnTo>
                  <a:pt x="447" y="1728"/>
                </a:lnTo>
                <a:lnTo>
                  <a:pt x="448" y="1771"/>
                </a:lnTo>
                <a:lnTo>
                  <a:pt x="453" y="1809"/>
                </a:lnTo>
                <a:lnTo>
                  <a:pt x="460" y="1842"/>
                </a:lnTo>
                <a:lnTo>
                  <a:pt x="469" y="1871"/>
                </a:lnTo>
                <a:lnTo>
                  <a:pt x="479" y="1897"/>
                </a:lnTo>
                <a:lnTo>
                  <a:pt x="491" y="1920"/>
                </a:lnTo>
                <a:lnTo>
                  <a:pt x="503" y="1944"/>
                </a:lnTo>
                <a:lnTo>
                  <a:pt x="515" y="1968"/>
                </a:lnTo>
                <a:lnTo>
                  <a:pt x="525" y="1991"/>
                </a:lnTo>
                <a:lnTo>
                  <a:pt x="535" y="2017"/>
                </a:lnTo>
                <a:lnTo>
                  <a:pt x="545" y="2046"/>
                </a:lnTo>
                <a:lnTo>
                  <a:pt x="552" y="2079"/>
                </a:lnTo>
                <a:lnTo>
                  <a:pt x="556" y="2117"/>
                </a:lnTo>
                <a:lnTo>
                  <a:pt x="558" y="2159"/>
                </a:lnTo>
                <a:lnTo>
                  <a:pt x="556" y="2203"/>
                </a:lnTo>
                <a:lnTo>
                  <a:pt x="552" y="2241"/>
                </a:lnTo>
                <a:lnTo>
                  <a:pt x="545" y="2274"/>
                </a:lnTo>
                <a:lnTo>
                  <a:pt x="535" y="2303"/>
                </a:lnTo>
                <a:lnTo>
                  <a:pt x="525" y="2329"/>
                </a:lnTo>
                <a:lnTo>
                  <a:pt x="515" y="2352"/>
                </a:lnTo>
                <a:lnTo>
                  <a:pt x="503" y="2376"/>
                </a:lnTo>
                <a:lnTo>
                  <a:pt x="491" y="2400"/>
                </a:lnTo>
                <a:lnTo>
                  <a:pt x="479" y="2423"/>
                </a:lnTo>
                <a:lnTo>
                  <a:pt x="469" y="2449"/>
                </a:lnTo>
                <a:lnTo>
                  <a:pt x="460" y="2478"/>
                </a:lnTo>
                <a:lnTo>
                  <a:pt x="453" y="2511"/>
                </a:lnTo>
                <a:lnTo>
                  <a:pt x="448" y="2549"/>
                </a:lnTo>
                <a:lnTo>
                  <a:pt x="447" y="2592"/>
                </a:lnTo>
                <a:lnTo>
                  <a:pt x="448" y="2635"/>
                </a:lnTo>
                <a:lnTo>
                  <a:pt x="453" y="2673"/>
                </a:lnTo>
                <a:lnTo>
                  <a:pt x="460" y="2706"/>
                </a:lnTo>
                <a:lnTo>
                  <a:pt x="469" y="2735"/>
                </a:lnTo>
                <a:lnTo>
                  <a:pt x="479" y="2761"/>
                </a:lnTo>
                <a:lnTo>
                  <a:pt x="491" y="2784"/>
                </a:lnTo>
                <a:lnTo>
                  <a:pt x="515" y="2832"/>
                </a:lnTo>
                <a:lnTo>
                  <a:pt x="525" y="2855"/>
                </a:lnTo>
                <a:lnTo>
                  <a:pt x="535" y="2881"/>
                </a:lnTo>
                <a:lnTo>
                  <a:pt x="545" y="2910"/>
                </a:lnTo>
                <a:lnTo>
                  <a:pt x="552" y="2943"/>
                </a:lnTo>
                <a:lnTo>
                  <a:pt x="556" y="2981"/>
                </a:lnTo>
                <a:lnTo>
                  <a:pt x="558" y="3024"/>
                </a:lnTo>
                <a:lnTo>
                  <a:pt x="556" y="3067"/>
                </a:lnTo>
                <a:lnTo>
                  <a:pt x="552" y="3105"/>
                </a:lnTo>
                <a:lnTo>
                  <a:pt x="545" y="3138"/>
                </a:lnTo>
                <a:lnTo>
                  <a:pt x="535" y="3167"/>
                </a:lnTo>
                <a:lnTo>
                  <a:pt x="525" y="3193"/>
                </a:lnTo>
                <a:lnTo>
                  <a:pt x="515" y="3216"/>
                </a:lnTo>
                <a:lnTo>
                  <a:pt x="503" y="3240"/>
                </a:lnTo>
                <a:lnTo>
                  <a:pt x="491" y="3264"/>
                </a:lnTo>
                <a:lnTo>
                  <a:pt x="479" y="3287"/>
                </a:lnTo>
                <a:lnTo>
                  <a:pt x="469" y="3313"/>
                </a:lnTo>
                <a:lnTo>
                  <a:pt x="460" y="3342"/>
                </a:lnTo>
                <a:lnTo>
                  <a:pt x="453" y="3375"/>
                </a:lnTo>
                <a:lnTo>
                  <a:pt x="448" y="3413"/>
                </a:lnTo>
                <a:lnTo>
                  <a:pt x="447" y="3456"/>
                </a:lnTo>
                <a:lnTo>
                  <a:pt x="448" y="3499"/>
                </a:lnTo>
                <a:lnTo>
                  <a:pt x="453" y="3537"/>
                </a:lnTo>
                <a:lnTo>
                  <a:pt x="460" y="3570"/>
                </a:lnTo>
                <a:lnTo>
                  <a:pt x="469" y="3599"/>
                </a:lnTo>
                <a:lnTo>
                  <a:pt x="479" y="3625"/>
                </a:lnTo>
                <a:lnTo>
                  <a:pt x="491" y="3648"/>
                </a:lnTo>
                <a:lnTo>
                  <a:pt x="503" y="3672"/>
                </a:lnTo>
                <a:lnTo>
                  <a:pt x="515" y="3696"/>
                </a:lnTo>
                <a:lnTo>
                  <a:pt x="525" y="3719"/>
                </a:lnTo>
                <a:lnTo>
                  <a:pt x="535" y="3745"/>
                </a:lnTo>
                <a:lnTo>
                  <a:pt x="545" y="3774"/>
                </a:lnTo>
                <a:lnTo>
                  <a:pt x="552" y="3807"/>
                </a:lnTo>
                <a:lnTo>
                  <a:pt x="556" y="3845"/>
                </a:lnTo>
                <a:lnTo>
                  <a:pt x="558" y="3888"/>
                </a:lnTo>
                <a:lnTo>
                  <a:pt x="556" y="3931"/>
                </a:lnTo>
                <a:lnTo>
                  <a:pt x="552" y="3969"/>
                </a:lnTo>
                <a:lnTo>
                  <a:pt x="545" y="4002"/>
                </a:lnTo>
                <a:lnTo>
                  <a:pt x="535" y="4031"/>
                </a:lnTo>
                <a:lnTo>
                  <a:pt x="525" y="4057"/>
                </a:lnTo>
                <a:lnTo>
                  <a:pt x="515" y="4080"/>
                </a:lnTo>
                <a:lnTo>
                  <a:pt x="503" y="4104"/>
                </a:lnTo>
                <a:lnTo>
                  <a:pt x="491" y="4128"/>
                </a:lnTo>
                <a:lnTo>
                  <a:pt x="479" y="4151"/>
                </a:lnTo>
                <a:lnTo>
                  <a:pt x="469" y="4177"/>
                </a:lnTo>
                <a:lnTo>
                  <a:pt x="460" y="4206"/>
                </a:lnTo>
                <a:lnTo>
                  <a:pt x="453" y="4239"/>
                </a:lnTo>
                <a:lnTo>
                  <a:pt x="448" y="4277"/>
                </a:lnTo>
                <a:lnTo>
                  <a:pt x="447" y="4320"/>
                </a:lnTo>
                <a:lnTo>
                  <a:pt x="0" y="4320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78" name="Retângulo 77">
            <a:extLst>
              <a:ext uri="{FF2B5EF4-FFF2-40B4-BE49-F238E27FC236}">
                <a16:creationId xmlns:a16="http://schemas.microsoft.com/office/drawing/2014/main" xmlns="" id="{5249F694-12BA-47C4-9FF3-570372F3B96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11908536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2" name="Retângulo 81">
            <a:extLst>
              <a:ext uri="{FF2B5EF4-FFF2-40B4-BE49-F238E27FC236}">
                <a16:creationId xmlns:a16="http://schemas.microsoft.com/office/drawing/2014/main" xmlns="" id="{FA0382D1-1594-4E3D-842E-04E1E5E7578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0" name="Imagem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72387" y="152704"/>
            <a:ext cx="2608730" cy="1132361"/>
          </a:xfrm>
          <a:prstGeom prst="rect">
            <a:avLst/>
          </a:prstGeom>
        </p:spPr>
      </p:pic>
      <p:sp>
        <p:nvSpPr>
          <p:cNvPr id="12" name="Título 1">
            <a:extLst>
              <a:ext uri="{FF2B5EF4-FFF2-40B4-BE49-F238E27FC236}">
                <a16:creationId xmlns:a16="http://schemas.microsoft.com/office/drawing/2014/main" xmlns="" id="{B3CC9E7E-C8DB-4D73-80B6-C5D35AD7F0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0638" y="1843845"/>
            <a:ext cx="3566174" cy="3787409"/>
          </a:xfrm>
        </p:spPr>
        <p:txBody>
          <a:bodyPr vert="horz" lIns="91440" tIns="45720" rIns="91440" bIns="45720" rtlCol="0" anchor="t">
            <a:normAutofit fontScale="90000"/>
          </a:bodyPr>
          <a:lstStyle/>
          <a:p>
            <a:pPr algn="ctr"/>
            <a:r>
              <a:rPr lang="pt-BR" sz="2400" cap="none" dirty="0" smtClean="0">
                <a:latin typeface="Bahnschrift SemiBold" panose="020B0502040204020203" pitchFamily="34" charset="0"/>
              </a:rPr>
              <a:t>Giulia </a:t>
            </a:r>
            <a:r>
              <a:rPr lang="pt-BR" sz="2400" cap="none" dirty="0" err="1" smtClean="0">
                <a:latin typeface="Bahnschrift SemiBold" panose="020B0502040204020203" pitchFamily="34" charset="0"/>
              </a:rPr>
              <a:t>mette</a:t>
            </a:r>
            <a:r>
              <a:rPr lang="pt-BR" sz="2400" cap="none" dirty="0" smtClean="0">
                <a:latin typeface="Bahnschrift SemiBold" panose="020B0502040204020203" pitchFamily="34" charset="0"/>
              </a:rPr>
              <a:t> </a:t>
            </a:r>
            <a:br>
              <a:rPr lang="pt-BR" sz="2400" cap="none" dirty="0" smtClean="0">
                <a:latin typeface="Bahnschrift SemiBold" panose="020B0502040204020203" pitchFamily="34" charset="0"/>
              </a:rPr>
            </a:br>
            <a:r>
              <a:rPr lang="pt-BR" sz="2400" cap="none" dirty="0" err="1" smtClean="0">
                <a:latin typeface="Bahnschrift SemiBold" panose="020B0502040204020203" pitchFamily="34" charset="0"/>
              </a:rPr>
              <a:t>il</a:t>
            </a:r>
            <a:r>
              <a:rPr lang="pt-BR" sz="2400" cap="none" dirty="0" smtClean="0">
                <a:latin typeface="Bahnschrift SemiBold" panose="020B0502040204020203" pitchFamily="34" charset="0"/>
              </a:rPr>
              <a:t> pane</a:t>
            </a:r>
            <a:br>
              <a:rPr lang="pt-BR" sz="2400" cap="none" dirty="0" smtClean="0">
                <a:latin typeface="Bahnschrift SemiBold" panose="020B0502040204020203" pitchFamily="34" charset="0"/>
              </a:rPr>
            </a:br>
            <a:r>
              <a:rPr lang="pt-BR" sz="2400" cap="none" dirty="0" err="1" smtClean="0">
                <a:latin typeface="Bahnschrift SemiBold" panose="020B0502040204020203" pitchFamily="34" charset="0"/>
              </a:rPr>
              <a:t>nella</a:t>
            </a:r>
            <a:r>
              <a:rPr lang="pt-BR" sz="2400" cap="none" dirty="0" smtClean="0">
                <a:latin typeface="Bahnschrift SemiBold" panose="020B0502040204020203" pitchFamily="34" charset="0"/>
              </a:rPr>
              <a:t> </a:t>
            </a:r>
            <a:r>
              <a:rPr lang="pt-BR" sz="2400" cap="none" dirty="0" err="1" smtClean="0">
                <a:latin typeface="Bahnschrift SemiBold" panose="020B0502040204020203" pitchFamily="34" charset="0"/>
              </a:rPr>
              <a:t>borsa</a:t>
            </a:r>
            <a:r>
              <a:rPr lang="pt-BR" sz="2400" cap="none" dirty="0" smtClean="0">
                <a:latin typeface="Bahnschrift SemiBold" panose="020B0502040204020203" pitchFamily="34" charset="0"/>
              </a:rPr>
              <a:t/>
            </a:r>
            <a:br>
              <a:rPr lang="pt-BR" sz="2400" cap="none" dirty="0" smtClean="0">
                <a:latin typeface="Bahnschrift SemiBold" panose="020B0502040204020203" pitchFamily="34" charset="0"/>
              </a:rPr>
            </a:br>
            <a:r>
              <a:rPr lang="pt-BR" sz="2400" cap="none" dirty="0" err="1" smtClean="0">
                <a:latin typeface="Bahnschrift SemiBold" panose="020B0502040204020203" pitchFamily="34" charset="0"/>
              </a:rPr>
              <a:t>con</a:t>
            </a:r>
            <a:r>
              <a:rPr lang="pt-BR" sz="2400" cap="none" dirty="0" smtClean="0">
                <a:latin typeface="Bahnschrift SemiBold" panose="020B0502040204020203" pitchFamily="34" charset="0"/>
              </a:rPr>
              <a:t> cura.</a:t>
            </a:r>
            <a:br>
              <a:rPr lang="pt-BR" sz="2400" cap="none" dirty="0" smtClean="0">
                <a:latin typeface="Bahnschrift SemiBold" panose="020B0502040204020203" pitchFamily="34" charset="0"/>
              </a:rPr>
            </a:br>
            <a:r>
              <a:rPr lang="pt-BR" sz="2400" cap="none" dirty="0">
                <a:latin typeface="Bahnschrift SemiBold" panose="020B0502040204020203" pitchFamily="34" charset="0"/>
              </a:rPr>
              <a:t/>
            </a:r>
            <a:br>
              <a:rPr lang="pt-BR" sz="2400" cap="none" dirty="0">
                <a:latin typeface="Bahnschrift SemiBold" panose="020B0502040204020203" pitchFamily="34" charset="0"/>
              </a:rPr>
            </a:br>
            <a:r>
              <a:rPr lang="pt-BR" sz="2400" cap="none" dirty="0" smtClean="0">
                <a:latin typeface="Bahnschrift SemiBold" panose="020B0502040204020203" pitchFamily="34" charset="0"/>
              </a:rPr>
              <a:t>Le </a:t>
            </a:r>
            <a:r>
              <a:rPr lang="pt-BR" sz="2400" cap="none" dirty="0" err="1" smtClean="0">
                <a:latin typeface="Bahnschrift SemiBold" panose="020B0502040204020203" pitchFamily="34" charset="0"/>
              </a:rPr>
              <a:t>piace</a:t>
            </a:r>
            <a:r>
              <a:rPr lang="pt-BR" sz="2400" cap="none" dirty="0" smtClean="0">
                <a:latin typeface="Bahnschrift SemiBold" panose="020B0502040204020203" pitchFamily="34" charset="0"/>
              </a:rPr>
              <a:t> fare</a:t>
            </a:r>
            <a:br>
              <a:rPr lang="pt-BR" sz="2400" cap="none" dirty="0" smtClean="0">
                <a:latin typeface="Bahnschrift SemiBold" panose="020B0502040204020203" pitchFamily="34" charset="0"/>
              </a:rPr>
            </a:br>
            <a:r>
              <a:rPr lang="pt-BR" sz="2400" cap="none" dirty="0" smtClean="0">
                <a:latin typeface="Bahnschrift SemiBold" panose="020B0502040204020203" pitchFamily="34" charset="0"/>
              </a:rPr>
              <a:t> </a:t>
            </a:r>
            <a:r>
              <a:rPr lang="pt-BR" sz="2400" cap="none" dirty="0" err="1" smtClean="0">
                <a:latin typeface="Bahnschrift SemiBold" panose="020B0502040204020203" pitchFamily="34" charset="0"/>
              </a:rPr>
              <a:t>la</a:t>
            </a:r>
            <a:r>
              <a:rPr lang="pt-BR" sz="2400" cap="none" dirty="0" smtClean="0">
                <a:latin typeface="Bahnschrift SemiBold" panose="020B0502040204020203" pitchFamily="34" charset="0"/>
              </a:rPr>
              <a:t> </a:t>
            </a:r>
            <a:r>
              <a:rPr lang="pt-BR" sz="2400" cap="none" dirty="0" err="1" smtClean="0">
                <a:latin typeface="Bahnschrift SemiBold" panose="020B0502040204020203" pitchFamily="34" charset="0"/>
              </a:rPr>
              <a:t>spesa</a:t>
            </a:r>
            <a:r>
              <a:rPr lang="pt-BR" sz="2400" cap="none" dirty="0" smtClean="0">
                <a:latin typeface="Bahnschrift SemiBold" panose="020B0502040204020203" pitchFamily="34" charset="0"/>
              </a:rPr>
              <a:t> cosi,</a:t>
            </a:r>
            <a:br>
              <a:rPr lang="pt-BR" sz="2400" cap="none" dirty="0" smtClean="0">
                <a:latin typeface="Bahnschrift SemiBold" panose="020B0502040204020203" pitchFamily="34" charset="0"/>
              </a:rPr>
            </a:br>
            <a:r>
              <a:rPr lang="pt-BR" sz="2400" cap="none" dirty="0" err="1" smtClean="0">
                <a:latin typeface="Bahnschrift SemiBold" panose="020B0502040204020203" pitchFamily="34" charset="0"/>
              </a:rPr>
              <a:t>senza</a:t>
            </a:r>
            <a:r>
              <a:rPr lang="pt-BR" sz="2400" cap="none" dirty="0" smtClean="0">
                <a:latin typeface="Bahnschrift SemiBold" panose="020B0502040204020203" pitchFamily="34" charset="0"/>
              </a:rPr>
              <a:t> </a:t>
            </a:r>
            <a:r>
              <a:rPr lang="pt-BR" sz="2400" cap="none" dirty="0" err="1" smtClean="0">
                <a:latin typeface="Bahnschrift SemiBold" panose="020B0502040204020203" pitchFamily="34" charset="0"/>
              </a:rPr>
              <a:t>fretta</a:t>
            </a:r>
            <a:r>
              <a:rPr lang="pt-BR" sz="2400" cap="none" dirty="0" smtClean="0">
                <a:latin typeface="Bahnschrift SemiBold" panose="020B0502040204020203" pitchFamily="34" charset="0"/>
              </a:rPr>
              <a:t>.</a:t>
            </a:r>
            <a:br>
              <a:rPr lang="pt-BR" sz="2400" cap="none" dirty="0" smtClean="0">
                <a:latin typeface="Bahnschrift SemiBold" panose="020B0502040204020203" pitchFamily="34" charset="0"/>
              </a:rPr>
            </a:br>
            <a:r>
              <a:rPr lang="pt-BR" sz="2400" cap="none" dirty="0">
                <a:latin typeface="Bahnschrift SemiBold" panose="020B0502040204020203" pitchFamily="34" charset="0"/>
              </a:rPr>
              <a:t/>
            </a:r>
            <a:br>
              <a:rPr lang="pt-BR" sz="2400" cap="none" dirty="0">
                <a:latin typeface="Bahnschrift SemiBold" panose="020B0502040204020203" pitchFamily="34" charset="0"/>
              </a:rPr>
            </a:br>
            <a:r>
              <a:rPr lang="pt-BR" sz="2400" cap="none" dirty="0" err="1">
                <a:latin typeface="Bahnschrift SemiBold" panose="020B0502040204020203" pitchFamily="34" charset="0"/>
              </a:rPr>
              <a:t>Ogni</a:t>
            </a:r>
            <a:r>
              <a:rPr lang="pt-BR" sz="2400" cap="none" dirty="0">
                <a:latin typeface="Bahnschrift SemiBold" panose="020B0502040204020203" pitchFamily="34" charset="0"/>
              </a:rPr>
              <a:t> cosa </a:t>
            </a:r>
            <a:br>
              <a:rPr lang="pt-BR" sz="2400" cap="none" dirty="0">
                <a:latin typeface="Bahnschrift SemiBold" panose="020B0502040204020203" pitchFamily="34" charset="0"/>
              </a:rPr>
            </a:br>
            <a:r>
              <a:rPr lang="pt-BR" sz="2400" cap="none" dirty="0">
                <a:latin typeface="Bahnschrift SemiBold" panose="020B0502040204020203" pitchFamily="34" charset="0"/>
              </a:rPr>
              <a:t>ha </a:t>
            </a:r>
            <a:r>
              <a:rPr lang="pt-BR" sz="2400" cap="none" dirty="0" err="1">
                <a:latin typeface="Bahnschrift SemiBold" panose="020B0502040204020203" pitchFamily="34" charset="0"/>
              </a:rPr>
              <a:t>un</a:t>
            </a:r>
            <a:r>
              <a:rPr lang="pt-BR" sz="2400" cap="none" dirty="0">
                <a:latin typeface="Bahnschrift SemiBold" panose="020B0502040204020203" pitchFamily="34" charset="0"/>
              </a:rPr>
              <a:t> odore, </a:t>
            </a:r>
            <a:r>
              <a:rPr lang="pt-BR" sz="2400" cap="none" dirty="0" err="1">
                <a:latin typeface="Bahnschrift SemiBold" panose="020B0502040204020203" pitchFamily="34" charset="0"/>
              </a:rPr>
              <a:t>un</a:t>
            </a:r>
            <a:r>
              <a:rPr lang="pt-BR" sz="2400" cap="none" dirty="0">
                <a:latin typeface="Bahnschrift SemiBold" panose="020B0502040204020203" pitchFamily="34" charset="0"/>
              </a:rPr>
              <a:t> colore, una você.</a:t>
            </a:r>
            <a:endParaRPr lang="pt-BR" sz="2400" cap="none" dirty="0">
              <a:latin typeface="Bahnschrift SemiBold" panose="020B0502040204020203" pitchFamily="34" charset="0"/>
            </a:endParaRPr>
          </a:p>
        </p:txBody>
      </p:sp>
      <p:pic>
        <p:nvPicPr>
          <p:cNvPr id="8" name="Imagem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4879" y="152704"/>
            <a:ext cx="2225233" cy="554784"/>
          </a:xfrm>
          <a:prstGeom prst="rect">
            <a:avLst/>
          </a:prstGeom>
        </p:spPr>
      </p:pic>
      <p:pic>
        <p:nvPicPr>
          <p:cNvPr id="2" name="Imagem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96812" y="1572521"/>
            <a:ext cx="6884305" cy="459370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5298007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Forma livre 6">
            <a:extLst>
              <a:ext uri="{FF2B5EF4-FFF2-40B4-BE49-F238E27FC236}">
                <a16:creationId xmlns:a16="http://schemas.microsoft.com/office/drawing/2014/main" xmlns="" id="{C98F4480-8749-4E48-82BB-3A0F2F311E0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 bwMode="auto">
          <a:xfrm>
            <a:off x="0" y="0"/>
            <a:ext cx="885825" cy="6858000"/>
          </a:xfrm>
          <a:custGeom>
            <a:avLst/>
            <a:gdLst/>
            <a:ahLst/>
            <a:cxnLst/>
            <a:rect l="0" t="0" r="r" b="b"/>
            <a:pathLst>
              <a:path w="558" h="4320">
                <a:moveTo>
                  <a:pt x="0" y="0"/>
                </a:moveTo>
                <a:lnTo>
                  <a:pt x="447" y="0"/>
                </a:lnTo>
                <a:lnTo>
                  <a:pt x="448" y="43"/>
                </a:lnTo>
                <a:lnTo>
                  <a:pt x="453" y="81"/>
                </a:lnTo>
                <a:lnTo>
                  <a:pt x="460" y="114"/>
                </a:lnTo>
                <a:lnTo>
                  <a:pt x="469" y="143"/>
                </a:lnTo>
                <a:lnTo>
                  <a:pt x="479" y="169"/>
                </a:lnTo>
                <a:lnTo>
                  <a:pt x="491" y="192"/>
                </a:lnTo>
                <a:lnTo>
                  <a:pt x="503" y="216"/>
                </a:lnTo>
                <a:lnTo>
                  <a:pt x="515" y="240"/>
                </a:lnTo>
                <a:lnTo>
                  <a:pt x="525" y="263"/>
                </a:lnTo>
                <a:lnTo>
                  <a:pt x="535" y="289"/>
                </a:lnTo>
                <a:lnTo>
                  <a:pt x="545" y="318"/>
                </a:lnTo>
                <a:lnTo>
                  <a:pt x="552" y="351"/>
                </a:lnTo>
                <a:lnTo>
                  <a:pt x="556" y="389"/>
                </a:lnTo>
                <a:lnTo>
                  <a:pt x="558" y="432"/>
                </a:lnTo>
                <a:lnTo>
                  <a:pt x="556" y="475"/>
                </a:lnTo>
                <a:lnTo>
                  <a:pt x="552" y="513"/>
                </a:lnTo>
                <a:lnTo>
                  <a:pt x="545" y="546"/>
                </a:lnTo>
                <a:lnTo>
                  <a:pt x="535" y="575"/>
                </a:lnTo>
                <a:lnTo>
                  <a:pt x="525" y="601"/>
                </a:lnTo>
                <a:lnTo>
                  <a:pt x="515" y="624"/>
                </a:lnTo>
                <a:lnTo>
                  <a:pt x="503" y="648"/>
                </a:lnTo>
                <a:lnTo>
                  <a:pt x="491" y="672"/>
                </a:lnTo>
                <a:lnTo>
                  <a:pt x="479" y="695"/>
                </a:lnTo>
                <a:lnTo>
                  <a:pt x="469" y="721"/>
                </a:lnTo>
                <a:lnTo>
                  <a:pt x="460" y="750"/>
                </a:lnTo>
                <a:lnTo>
                  <a:pt x="453" y="783"/>
                </a:lnTo>
                <a:lnTo>
                  <a:pt x="448" y="821"/>
                </a:lnTo>
                <a:lnTo>
                  <a:pt x="447" y="864"/>
                </a:lnTo>
                <a:lnTo>
                  <a:pt x="448" y="907"/>
                </a:lnTo>
                <a:lnTo>
                  <a:pt x="453" y="945"/>
                </a:lnTo>
                <a:lnTo>
                  <a:pt x="460" y="978"/>
                </a:lnTo>
                <a:lnTo>
                  <a:pt x="469" y="1007"/>
                </a:lnTo>
                <a:lnTo>
                  <a:pt x="479" y="1033"/>
                </a:lnTo>
                <a:lnTo>
                  <a:pt x="491" y="1056"/>
                </a:lnTo>
                <a:lnTo>
                  <a:pt x="503" y="1080"/>
                </a:lnTo>
                <a:lnTo>
                  <a:pt x="515" y="1104"/>
                </a:lnTo>
                <a:lnTo>
                  <a:pt x="525" y="1127"/>
                </a:lnTo>
                <a:lnTo>
                  <a:pt x="535" y="1153"/>
                </a:lnTo>
                <a:lnTo>
                  <a:pt x="545" y="1182"/>
                </a:lnTo>
                <a:lnTo>
                  <a:pt x="552" y="1215"/>
                </a:lnTo>
                <a:lnTo>
                  <a:pt x="556" y="1253"/>
                </a:lnTo>
                <a:lnTo>
                  <a:pt x="558" y="1296"/>
                </a:lnTo>
                <a:lnTo>
                  <a:pt x="556" y="1339"/>
                </a:lnTo>
                <a:lnTo>
                  <a:pt x="552" y="1377"/>
                </a:lnTo>
                <a:lnTo>
                  <a:pt x="545" y="1410"/>
                </a:lnTo>
                <a:lnTo>
                  <a:pt x="535" y="1439"/>
                </a:lnTo>
                <a:lnTo>
                  <a:pt x="525" y="1465"/>
                </a:lnTo>
                <a:lnTo>
                  <a:pt x="515" y="1488"/>
                </a:lnTo>
                <a:lnTo>
                  <a:pt x="503" y="1512"/>
                </a:lnTo>
                <a:lnTo>
                  <a:pt x="491" y="1536"/>
                </a:lnTo>
                <a:lnTo>
                  <a:pt x="479" y="1559"/>
                </a:lnTo>
                <a:lnTo>
                  <a:pt x="469" y="1585"/>
                </a:lnTo>
                <a:lnTo>
                  <a:pt x="460" y="1614"/>
                </a:lnTo>
                <a:lnTo>
                  <a:pt x="453" y="1647"/>
                </a:lnTo>
                <a:lnTo>
                  <a:pt x="448" y="1685"/>
                </a:lnTo>
                <a:lnTo>
                  <a:pt x="447" y="1728"/>
                </a:lnTo>
                <a:lnTo>
                  <a:pt x="448" y="1771"/>
                </a:lnTo>
                <a:lnTo>
                  <a:pt x="453" y="1809"/>
                </a:lnTo>
                <a:lnTo>
                  <a:pt x="460" y="1842"/>
                </a:lnTo>
                <a:lnTo>
                  <a:pt x="469" y="1871"/>
                </a:lnTo>
                <a:lnTo>
                  <a:pt x="479" y="1897"/>
                </a:lnTo>
                <a:lnTo>
                  <a:pt x="491" y="1920"/>
                </a:lnTo>
                <a:lnTo>
                  <a:pt x="503" y="1944"/>
                </a:lnTo>
                <a:lnTo>
                  <a:pt x="515" y="1968"/>
                </a:lnTo>
                <a:lnTo>
                  <a:pt x="525" y="1991"/>
                </a:lnTo>
                <a:lnTo>
                  <a:pt x="535" y="2017"/>
                </a:lnTo>
                <a:lnTo>
                  <a:pt x="545" y="2046"/>
                </a:lnTo>
                <a:lnTo>
                  <a:pt x="552" y="2079"/>
                </a:lnTo>
                <a:lnTo>
                  <a:pt x="556" y="2117"/>
                </a:lnTo>
                <a:lnTo>
                  <a:pt x="558" y="2159"/>
                </a:lnTo>
                <a:lnTo>
                  <a:pt x="556" y="2203"/>
                </a:lnTo>
                <a:lnTo>
                  <a:pt x="552" y="2241"/>
                </a:lnTo>
                <a:lnTo>
                  <a:pt x="545" y="2274"/>
                </a:lnTo>
                <a:lnTo>
                  <a:pt x="535" y="2303"/>
                </a:lnTo>
                <a:lnTo>
                  <a:pt x="525" y="2329"/>
                </a:lnTo>
                <a:lnTo>
                  <a:pt x="515" y="2352"/>
                </a:lnTo>
                <a:lnTo>
                  <a:pt x="503" y="2376"/>
                </a:lnTo>
                <a:lnTo>
                  <a:pt x="491" y="2400"/>
                </a:lnTo>
                <a:lnTo>
                  <a:pt x="479" y="2423"/>
                </a:lnTo>
                <a:lnTo>
                  <a:pt x="469" y="2449"/>
                </a:lnTo>
                <a:lnTo>
                  <a:pt x="460" y="2478"/>
                </a:lnTo>
                <a:lnTo>
                  <a:pt x="453" y="2511"/>
                </a:lnTo>
                <a:lnTo>
                  <a:pt x="448" y="2549"/>
                </a:lnTo>
                <a:lnTo>
                  <a:pt x="447" y="2592"/>
                </a:lnTo>
                <a:lnTo>
                  <a:pt x="448" y="2635"/>
                </a:lnTo>
                <a:lnTo>
                  <a:pt x="453" y="2673"/>
                </a:lnTo>
                <a:lnTo>
                  <a:pt x="460" y="2706"/>
                </a:lnTo>
                <a:lnTo>
                  <a:pt x="469" y="2735"/>
                </a:lnTo>
                <a:lnTo>
                  <a:pt x="479" y="2761"/>
                </a:lnTo>
                <a:lnTo>
                  <a:pt x="491" y="2784"/>
                </a:lnTo>
                <a:lnTo>
                  <a:pt x="515" y="2832"/>
                </a:lnTo>
                <a:lnTo>
                  <a:pt x="525" y="2855"/>
                </a:lnTo>
                <a:lnTo>
                  <a:pt x="535" y="2881"/>
                </a:lnTo>
                <a:lnTo>
                  <a:pt x="545" y="2910"/>
                </a:lnTo>
                <a:lnTo>
                  <a:pt x="552" y="2943"/>
                </a:lnTo>
                <a:lnTo>
                  <a:pt x="556" y="2981"/>
                </a:lnTo>
                <a:lnTo>
                  <a:pt x="558" y="3024"/>
                </a:lnTo>
                <a:lnTo>
                  <a:pt x="556" y="3067"/>
                </a:lnTo>
                <a:lnTo>
                  <a:pt x="552" y="3105"/>
                </a:lnTo>
                <a:lnTo>
                  <a:pt x="545" y="3138"/>
                </a:lnTo>
                <a:lnTo>
                  <a:pt x="535" y="3167"/>
                </a:lnTo>
                <a:lnTo>
                  <a:pt x="525" y="3193"/>
                </a:lnTo>
                <a:lnTo>
                  <a:pt x="515" y="3216"/>
                </a:lnTo>
                <a:lnTo>
                  <a:pt x="503" y="3240"/>
                </a:lnTo>
                <a:lnTo>
                  <a:pt x="491" y="3264"/>
                </a:lnTo>
                <a:lnTo>
                  <a:pt x="479" y="3287"/>
                </a:lnTo>
                <a:lnTo>
                  <a:pt x="469" y="3313"/>
                </a:lnTo>
                <a:lnTo>
                  <a:pt x="460" y="3342"/>
                </a:lnTo>
                <a:lnTo>
                  <a:pt x="453" y="3375"/>
                </a:lnTo>
                <a:lnTo>
                  <a:pt x="448" y="3413"/>
                </a:lnTo>
                <a:lnTo>
                  <a:pt x="447" y="3456"/>
                </a:lnTo>
                <a:lnTo>
                  <a:pt x="448" y="3499"/>
                </a:lnTo>
                <a:lnTo>
                  <a:pt x="453" y="3537"/>
                </a:lnTo>
                <a:lnTo>
                  <a:pt x="460" y="3570"/>
                </a:lnTo>
                <a:lnTo>
                  <a:pt x="469" y="3599"/>
                </a:lnTo>
                <a:lnTo>
                  <a:pt x="479" y="3625"/>
                </a:lnTo>
                <a:lnTo>
                  <a:pt x="491" y="3648"/>
                </a:lnTo>
                <a:lnTo>
                  <a:pt x="503" y="3672"/>
                </a:lnTo>
                <a:lnTo>
                  <a:pt x="515" y="3696"/>
                </a:lnTo>
                <a:lnTo>
                  <a:pt x="525" y="3719"/>
                </a:lnTo>
                <a:lnTo>
                  <a:pt x="535" y="3745"/>
                </a:lnTo>
                <a:lnTo>
                  <a:pt x="545" y="3774"/>
                </a:lnTo>
                <a:lnTo>
                  <a:pt x="552" y="3807"/>
                </a:lnTo>
                <a:lnTo>
                  <a:pt x="556" y="3845"/>
                </a:lnTo>
                <a:lnTo>
                  <a:pt x="558" y="3888"/>
                </a:lnTo>
                <a:lnTo>
                  <a:pt x="556" y="3931"/>
                </a:lnTo>
                <a:lnTo>
                  <a:pt x="552" y="3969"/>
                </a:lnTo>
                <a:lnTo>
                  <a:pt x="545" y="4002"/>
                </a:lnTo>
                <a:lnTo>
                  <a:pt x="535" y="4031"/>
                </a:lnTo>
                <a:lnTo>
                  <a:pt x="525" y="4057"/>
                </a:lnTo>
                <a:lnTo>
                  <a:pt x="515" y="4080"/>
                </a:lnTo>
                <a:lnTo>
                  <a:pt x="503" y="4104"/>
                </a:lnTo>
                <a:lnTo>
                  <a:pt x="491" y="4128"/>
                </a:lnTo>
                <a:lnTo>
                  <a:pt x="479" y="4151"/>
                </a:lnTo>
                <a:lnTo>
                  <a:pt x="469" y="4177"/>
                </a:lnTo>
                <a:lnTo>
                  <a:pt x="460" y="4206"/>
                </a:lnTo>
                <a:lnTo>
                  <a:pt x="453" y="4239"/>
                </a:lnTo>
                <a:lnTo>
                  <a:pt x="448" y="4277"/>
                </a:lnTo>
                <a:lnTo>
                  <a:pt x="447" y="4320"/>
                </a:lnTo>
                <a:lnTo>
                  <a:pt x="0" y="4320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78" name="Retângulo 77">
            <a:extLst>
              <a:ext uri="{FF2B5EF4-FFF2-40B4-BE49-F238E27FC236}">
                <a16:creationId xmlns:a16="http://schemas.microsoft.com/office/drawing/2014/main" xmlns="" id="{5249F694-12BA-47C4-9FF3-570372F3B96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11908536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2" name="Retângulo 81">
            <a:extLst>
              <a:ext uri="{FF2B5EF4-FFF2-40B4-BE49-F238E27FC236}">
                <a16:creationId xmlns:a16="http://schemas.microsoft.com/office/drawing/2014/main" xmlns="" id="{FA0382D1-1594-4E3D-842E-04E1E5E7578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0" name="Imagem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72387" y="152704"/>
            <a:ext cx="2608730" cy="1132361"/>
          </a:xfrm>
          <a:prstGeom prst="rect">
            <a:avLst/>
          </a:prstGeom>
        </p:spPr>
      </p:pic>
      <p:sp>
        <p:nvSpPr>
          <p:cNvPr id="12" name="Título 1">
            <a:extLst>
              <a:ext uri="{FF2B5EF4-FFF2-40B4-BE49-F238E27FC236}">
                <a16:creationId xmlns:a16="http://schemas.microsoft.com/office/drawing/2014/main" xmlns="" id="{B3CC9E7E-C8DB-4D73-80B6-C5D35AD7F0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6786" y="2523737"/>
            <a:ext cx="3566174" cy="3388176"/>
          </a:xfrm>
        </p:spPr>
        <p:txBody>
          <a:bodyPr vert="horz" lIns="91440" tIns="45720" rIns="91440" bIns="45720" rtlCol="0" anchor="t">
            <a:noAutofit/>
          </a:bodyPr>
          <a:lstStyle/>
          <a:p>
            <a:pPr algn="ctr"/>
            <a:r>
              <a:rPr lang="pt-BR" sz="2400" cap="none" dirty="0" err="1" smtClean="0">
                <a:latin typeface="Bahnschrift SemiBold" panose="020B0502040204020203" pitchFamily="34" charset="0"/>
              </a:rPr>
              <a:t>Vicino</a:t>
            </a:r>
            <a:r>
              <a:rPr lang="pt-BR" sz="2400" cap="none" dirty="0" smtClean="0">
                <a:latin typeface="Bahnschrift SemiBold" panose="020B0502040204020203" pitchFamily="34" charset="0"/>
              </a:rPr>
              <a:t> ai Fiori,</a:t>
            </a:r>
            <a:br>
              <a:rPr lang="pt-BR" sz="2400" cap="none" dirty="0" smtClean="0">
                <a:latin typeface="Bahnschrift SemiBold" panose="020B0502040204020203" pitchFamily="34" charset="0"/>
              </a:rPr>
            </a:br>
            <a:r>
              <a:rPr lang="pt-BR" sz="2400" cap="none" dirty="0" smtClean="0">
                <a:latin typeface="Bahnschrift SemiBold" panose="020B0502040204020203" pitchFamily="34" charset="0"/>
              </a:rPr>
              <a:t>Lei vede una</a:t>
            </a:r>
            <a:br>
              <a:rPr lang="pt-BR" sz="2400" cap="none" dirty="0" smtClean="0">
                <a:latin typeface="Bahnschrift SemiBold" panose="020B0502040204020203" pitchFamily="34" charset="0"/>
              </a:rPr>
            </a:br>
            <a:r>
              <a:rPr lang="pt-BR" sz="2400" cap="none" dirty="0" err="1" smtClean="0">
                <a:latin typeface="Bahnschrift SemiBold" panose="020B0502040204020203" pitchFamily="34" charset="0"/>
              </a:rPr>
              <a:t>signora</a:t>
            </a:r>
            <a:r>
              <a:rPr lang="pt-BR" sz="2400" cap="none" dirty="0" smtClean="0">
                <a:latin typeface="Bahnschrift SemiBold" panose="020B0502040204020203" pitchFamily="34" charset="0"/>
              </a:rPr>
              <a:t> </a:t>
            </a:r>
            <a:r>
              <a:rPr lang="pt-BR" sz="2400" cap="none" dirty="0" err="1" smtClean="0">
                <a:latin typeface="Bahnschrift SemiBold" panose="020B0502040204020203" pitchFamily="34" charset="0"/>
              </a:rPr>
              <a:t>molto</a:t>
            </a:r>
            <a:r>
              <a:rPr lang="pt-BR" sz="2400" cap="none" dirty="0" smtClean="0">
                <a:latin typeface="Bahnschrift SemiBold" panose="020B0502040204020203" pitchFamily="34" charset="0"/>
              </a:rPr>
              <a:t> </a:t>
            </a:r>
            <a:r>
              <a:rPr lang="pt-BR" sz="2400" cap="none" dirty="0" err="1" smtClean="0">
                <a:latin typeface="Bahnschrift SemiBold" panose="020B0502040204020203" pitchFamily="34" charset="0"/>
              </a:rPr>
              <a:t>anziana</a:t>
            </a:r>
            <a:r>
              <a:rPr lang="pt-BR" sz="2400" cap="none" dirty="0" smtClean="0">
                <a:latin typeface="Bahnschrift SemiBold" panose="020B0502040204020203" pitchFamily="34" charset="0"/>
              </a:rPr>
              <a:t>.</a:t>
            </a:r>
            <a:br>
              <a:rPr lang="pt-BR" sz="2400" cap="none" dirty="0" smtClean="0">
                <a:latin typeface="Bahnschrift SemiBold" panose="020B0502040204020203" pitchFamily="34" charset="0"/>
              </a:rPr>
            </a:br>
            <a:r>
              <a:rPr lang="pt-BR" sz="2400" cap="none" dirty="0">
                <a:latin typeface="Bahnschrift SemiBold" panose="020B0502040204020203" pitchFamily="34" charset="0"/>
              </a:rPr>
              <a:t/>
            </a:r>
            <a:br>
              <a:rPr lang="pt-BR" sz="2400" cap="none" dirty="0">
                <a:latin typeface="Bahnschrift SemiBold" panose="020B0502040204020203" pitchFamily="34" charset="0"/>
              </a:rPr>
            </a:br>
            <a:r>
              <a:rPr lang="pt-BR" sz="2400" cap="none" dirty="0" smtClean="0">
                <a:latin typeface="Bahnschrift SemiBold" panose="020B0502040204020203" pitchFamily="34" charset="0"/>
              </a:rPr>
              <a:t>La </a:t>
            </a:r>
            <a:r>
              <a:rPr lang="pt-BR" sz="2400" cap="none" dirty="0" err="1" smtClean="0">
                <a:latin typeface="Bahnschrift SemiBold" panose="020B0502040204020203" pitchFamily="34" charset="0"/>
              </a:rPr>
              <a:t>signora</a:t>
            </a:r>
            <a:r>
              <a:rPr lang="pt-BR" sz="2400" cap="none" dirty="0" smtClean="0">
                <a:latin typeface="Bahnschrift SemiBold" panose="020B0502040204020203" pitchFamily="34" charset="0"/>
              </a:rPr>
              <a:t> </a:t>
            </a:r>
            <a:br>
              <a:rPr lang="pt-BR" sz="2400" cap="none" dirty="0" smtClean="0">
                <a:latin typeface="Bahnschrift SemiBold" panose="020B0502040204020203" pitchFamily="34" charset="0"/>
              </a:rPr>
            </a:br>
            <a:r>
              <a:rPr lang="pt-BR" sz="2400" cap="none" dirty="0" smtClean="0">
                <a:latin typeface="Bahnschrift SemiBold" panose="020B0502040204020203" pitchFamily="34" charset="0"/>
              </a:rPr>
              <a:t>guarda </a:t>
            </a:r>
            <a:r>
              <a:rPr lang="pt-BR" sz="2400" cap="none" dirty="0" err="1" smtClean="0">
                <a:latin typeface="Bahnschrift SemiBold" panose="020B0502040204020203" pitchFamily="34" charset="0"/>
              </a:rPr>
              <a:t>un</a:t>
            </a:r>
            <a:r>
              <a:rPr lang="pt-BR" sz="2400" cap="none" dirty="0" smtClean="0">
                <a:latin typeface="Bahnschrift SemiBold" panose="020B0502040204020203" pitchFamily="34" charset="0"/>
              </a:rPr>
              <a:t> </a:t>
            </a:r>
            <a:r>
              <a:rPr lang="pt-BR" sz="2400" cap="none" dirty="0" err="1" smtClean="0">
                <a:latin typeface="Bahnschrift SemiBold" panose="020B0502040204020203" pitchFamily="34" charset="0"/>
              </a:rPr>
              <a:t>mazzo</a:t>
            </a:r>
            <a:r>
              <a:rPr lang="pt-BR" sz="2400" cap="none" dirty="0" smtClean="0">
                <a:latin typeface="Bahnschrift SemiBold" panose="020B0502040204020203" pitchFamily="34" charset="0"/>
              </a:rPr>
              <a:t> </a:t>
            </a:r>
            <a:br>
              <a:rPr lang="pt-BR" sz="2400" cap="none" dirty="0" smtClean="0">
                <a:latin typeface="Bahnschrift SemiBold" panose="020B0502040204020203" pitchFamily="34" charset="0"/>
              </a:rPr>
            </a:br>
            <a:r>
              <a:rPr lang="pt-BR" sz="2400" cap="none" dirty="0" err="1" smtClean="0">
                <a:latin typeface="Bahnschrift SemiBold" panose="020B0502040204020203" pitchFamily="34" charset="0"/>
              </a:rPr>
              <a:t>di</a:t>
            </a:r>
            <a:r>
              <a:rPr lang="pt-BR" sz="2400" cap="none" dirty="0" smtClean="0">
                <a:latin typeface="Bahnschrift SemiBold" panose="020B0502040204020203" pitchFamily="34" charset="0"/>
              </a:rPr>
              <a:t> </a:t>
            </a:r>
            <a:r>
              <a:rPr lang="pt-BR" sz="2400" cap="none" dirty="0" err="1" smtClean="0">
                <a:latin typeface="Bahnschrift SemiBold" panose="020B0502040204020203" pitchFamily="34" charset="0"/>
              </a:rPr>
              <a:t>margheritte</a:t>
            </a:r>
            <a:r>
              <a:rPr lang="pt-BR" sz="2400" cap="none" dirty="0" smtClean="0">
                <a:latin typeface="Bahnschrift SemiBold" panose="020B0502040204020203" pitchFamily="34" charset="0"/>
              </a:rPr>
              <a:t>, </a:t>
            </a:r>
            <a:br>
              <a:rPr lang="pt-BR" sz="2400" cap="none" dirty="0" smtClean="0">
                <a:latin typeface="Bahnschrift SemiBold" panose="020B0502040204020203" pitchFamily="34" charset="0"/>
              </a:rPr>
            </a:br>
            <a:r>
              <a:rPr lang="pt-BR" sz="2400" cap="none" dirty="0" err="1" smtClean="0">
                <a:latin typeface="Bahnschrift SemiBold" panose="020B0502040204020203" pitchFamily="34" charset="0"/>
              </a:rPr>
              <a:t>ma</a:t>
            </a:r>
            <a:r>
              <a:rPr lang="pt-BR" sz="2400" cap="none" dirty="0" smtClean="0">
                <a:latin typeface="Bahnschrift SemiBold" panose="020B0502040204020203" pitchFamily="34" charset="0"/>
              </a:rPr>
              <a:t> non compra </a:t>
            </a:r>
            <a:r>
              <a:rPr lang="pt-BR" sz="2400" cap="none" dirty="0" err="1" smtClean="0">
                <a:latin typeface="Bahnschrift SemiBold" panose="020B0502040204020203" pitchFamily="34" charset="0"/>
              </a:rPr>
              <a:t>niente</a:t>
            </a:r>
            <a:r>
              <a:rPr lang="pt-BR" sz="2400" cap="none" dirty="0" smtClean="0">
                <a:latin typeface="Bahnschrift SemiBold" panose="020B0502040204020203" pitchFamily="34" charset="0"/>
              </a:rPr>
              <a:t>.</a:t>
            </a:r>
            <a:endParaRPr lang="pt-BR" sz="2400" cap="none" dirty="0">
              <a:latin typeface="Bahnschrift SemiBold" panose="020B0502040204020203" pitchFamily="34" charset="0"/>
            </a:endParaRPr>
          </a:p>
        </p:txBody>
      </p:sp>
      <p:pic>
        <p:nvPicPr>
          <p:cNvPr id="8" name="Imagem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4879" y="152704"/>
            <a:ext cx="2225233" cy="554784"/>
          </a:xfrm>
          <a:prstGeom prst="rect">
            <a:avLst/>
          </a:prstGeom>
        </p:spPr>
      </p:pic>
      <p:pic>
        <p:nvPicPr>
          <p:cNvPr id="5" name="Imagem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70379" y="1555781"/>
            <a:ext cx="6688799" cy="446477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83801930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Forma livre 6">
            <a:extLst>
              <a:ext uri="{FF2B5EF4-FFF2-40B4-BE49-F238E27FC236}">
                <a16:creationId xmlns:a16="http://schemas.microsoft.com/office/drawing/2014/main" xmlns="" id="{C98F4480-8749-4E48-82BB-3A0F2F311E0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 bwMode="auto">
          <a:xfrm>
            <a:off x="0" y="0"/>
            <a:ext cx="885825" cy="6858000"/>
          </a:xfrm>
          <a:custGeom>
            <a:avLst/>
            <a:gdLst/>
            <a:ahLst/>
            <a:cxnLst/>
            <a:rect l="0" t="0" r="r" b="b"/>
            <a:pathLst>
              <a:path w="558" h="4320">
                <a:moveTo>
                  <a:pt x="0" y="0"/>
                </a:moveTo>
                <a:lnTo>
                  <a:pt x="447" y="0"/>
                </a:lnTo>
                <a:lnTo>
                  <a:pt x="448" y="43"/>
                </a:lnTo>
                <a:lnTo>
                  <a:pt x="453" y="81"/>
                </a:lnTo>
                <a:lnTo>
                  <a:pt x="460" y="114"/>
                </a:lnTo>
                <a:lnTo>
                  <a:pt x="469" y="143"/>
                </a:lnTo>
                <a:lnTo>
                  <a:pt x="479" y="169"/>
                </a:lnTo>
                <a:lnTo>
                  <a:pt x="491" y="192"/>
                </a:lnTo>
                <a:lnTo>
                  <a:pt x="503" y="216"/>
                </a:lnTo>
                <a:lnTo>
                  <a:pt x="515" y="240"/>
                </a:lnTo>
                <a:lnTo>
                  <a:pt x="525" y="263"/>
                </a:lnTo>
                <a:lnTo>
                  <a:pt x="535" y="289"/>
                </a:lnTo>
                <a:lnTo>
                  <a:pt x="545" y="318"/>
                </a:lnTo>
                <a:lnTo>
                  <a:pt x="552" y="351"/>
                </a:lnTo>
                <a:lnTo>
                  <a:pt x="556" y="389"/>
                </a:lnTo>
                <a:lnTo>
                  <a:pt x="558" y="432"/>
                </a:lnTo>
                <a:lnTo>
                  <a:pt x="556" y="475"/>
                </a:lnTo>
                <a:lnTo>
                  <a:pt x="552" y="513"/>
                </a:lnTo>
                <a:lnTo>
                  <a:pt x="545" y="546"/>
                </a:lnTo>
                <a:lnTo>
                  <a:pt x="535" y="575"/>
                </a:lnTo>
                <a:lnTo>
                  <a:pt x="525" y="601"/>
                </a:lnTo>
                <a:lnTo>
                  <a:pt x="515" y="624"/>
                </a:lnTo>
                <a:lnTo>
                  <a:pt x="503" y="648"/>
                </a:lnTo>
                <a:lnTo>
                  <a:pt x="491" y="672"/>
                </a:lnTo>
                <a:lnTo>
                  <a:pt x="479" y="695"/>
                </a:lnTo>
                <a:lnTo>
                  <a:pt x="469" y="721"/>
                </a:lnTo>
                <a:lnTo>
                  <a:pt x="460" y="750"/>
                </a:lnTo>
                <a:lnTo>
                  <a:pt x="453" y="783"/>
                </a:lnTo>
                <a:lnTo>
                  <a:pt x="448" y="821"/>
                </a:lnTo>
                <a:lnTo>
                  <a:pt x="447" y="864"/>
                </a:lnTo>
                <a:lnTo>
                  <a:pt x="448" y="907"/>
                </a:lnTo>
                <a:lnTo>
                  <a:pt x="453" y="945"/>
                </a:lnTo>
                <a:lnTo>
                  <a:pt x="460" y="978"/>
                </a:lnTo>
                <a:lnTo>
                  <a:pt x="469" y="1007"/>
                </a:lnTo>
                <a:lnTo>
                  <a:pt x="479" y="1033"/>
                </a:lnTo>
                <a:lnTo>
                  <a:pt x="491" y="1056"/>
                </a:lnTo>
                <a:lnTo>
                  <a:pt x="503" y="1080"/>
                </a:lnTo>
                <a:lnTo>
                  <a:pt x="515" y="1104"/>
                </a:lnTo>
                <a:lnTo>
                  <a:pt x="525" y="1127"/>
                </a:lnTo>
                <a:lnTo>
                  <a:pt x="535" y="1153"/>
                </a:lnTo>
                <a:lnTo>
                  <a:pt x="545" y="1182"/>
                </a:lnTo>
                <a:lnTo>
                  <a:pt x="552" y="1215"/>
                </a:lnTo>
                <a:lnTo>
                  <a:pt x="556" y="1253"/>
                </a:lnTo>
                <a:lnTo>
                  <a:pt x="558" y="1296"/>
                </a:lnTo>
                <a:lnTo>
                  <a:pt x="556" y="1339"/>
                </a:lnTo>
                <a:lnTo>
                  <a:pt x="552" y="1377"/>
                </a:lnTo>
                <a:lnTo>
                  <a:pt x="545" y="1410"/>
                </a:lnTo>
                <a:lnTo>
                  <a:pt x="535" y="1439"/>
                </a:lnTo>
                <a:lnTo>
                  <a:pt x="525" y="1465"/>
                </a:lnTo>
                <a:lnTo>
                  <a:pt x="515" y="1488"/>
                </a:lnTo>
                <a:lnTo>
                  <a:pt x="503" y="1512"/>
                </a:lnTo>
                <a:lnTo>
                  <a:pt x="491" y="1536"/>
                </a:lnTo>
                <a:lnTo>
                  <a:pt x="479" y="1559"/>
                </a:lnTo>
                <a:lnTo>
                  <a:pt x="469" y="1585"/>
                </a:lnTo>
                <a:lnTo>
                  <a:pt x="460" y="1614"/>
                </a:lnTo>
                <a:lnTo>
                  <a:pt x="453" y="1647"/>
                </a:lnTo>
                <a:lnTo>
                  <a:pt x="448" y="1685"/>
                </a:lnTo>
                <a:lnTo>
                  <a:pt x="447" y="1728"/>
                </a:lnTo>
                <a:lnTo>
                  <a:pt x="448" y="1771"/>
                </a:lnTo>
                <a:lnTo>
                  <a:pt x="453" y="1809"/>
                </a:lnTo>
                <a:lnTo>
                  <a:pt x="460" y="1842"/>
                </a:lnTo>
                <a:lnTo>
                  <a:pt x="469" y="1871"/>
                </a:lnTo>
                <a:lnTo>
                  <a:pt x="479" y="1897"/>
                </a:lnTo>
                <a:lnTo>
                  <a:pt x="491" y="1920"/>
                </a:lnTo>
                <a:lnTo>
                  <a:pt x="503" y="1944"/>
                </a:lnTo>
                <a:lnTo>
                  <a:pt x="515" y="1968"/>
                </a:lnTo>
                <a:lnTo>
                  <a:pt x="525" y="1991"/>
                </a:lnTo>
                <a:lnTo>
                  <a:pt x="535" y="2017"/>
                </a:lnTo>
                <a:lnTo>
                  <a:pt x="545" y="2046"/>
                </a:lnTo>
                <a:lnTo>
                  <a:pt x="552" y="2079"/>
                </a:lnTo>
                <a:lnTo>
                  <a:pt x="556" y="2117"/>
                </a:lnTo>
                <a:lnTo>
                  <a:pt x="558" y="2159"/>
                </a:lnTo>
                <a:lnTo>
                  <a:pt x="556" y="2203"/>
                </a:lnTo>
                <a:lnTo>
                  <a:pt x="552" y="2241"/>
                </a:lnTo>
                <a:lnTo>
                  <a:pt x="545" y="2274"/>
                </a:lnTo>
                <a:lnTo>
                  <a:pt x="535" y="2303"/>
                </a:lnTo>
                <a:lnTo>
                  <a:pt x="525" y="2329"/>
                </a:lnTo>
                <a:lnTo>
                  <a:pt x="515" y="2352"/>
                </a:lnTo>
                <a:lnTo>
                  <a:pt x="503" y="2376"/>
                </a:lnTo>
                <a:lnTo>
                  <a:pt x="491" y="2400"/>
                </a:lnTo>
                <a:lnTo>
                  <a:pt x="479" y="2423"/>
                </a:lnTo>
                <a:lnTo>
                  <a:pt x="469" y="2449"/>
                </a:lnTo>
                <a:lnTo>
                  <a:pt x="460" y="2478"/>
                </a:lnTo>
                <a:lnTo>
                  <a:pt x="453" y="2511"/>
                </a:lnTo>
                <a:lnTo>
                  <a:pt x="448" y="2549"/>
                </a:lnTo>
                <a:lnTo>
                  <a:pt x="447" y="2592"/>
                </a:lnTo>
                <a:lnTo>
                  <a:pt x="448" y="2635"/>
                </a:lnTo>
                <a:lnTo>
                  <a:pt x="453" y="2673"/>
                </a:lnTo>
                <a:lnTo>
                  <a:pt x="460" y="2706"/>
                </a:lnTo>
                <a:lnTo>
                  <a:pt x="469" y="2735"/>
                </a:lnTo>
                <a:lnTo>
                  <a:pt x="479" y="2761"/>
                </a:lnTo>
                <a:lnTo>
                  <a:pt x="491" y="2784"/>
                </a:lnTo>
                <a:lnTo>
                  <a:pt x="515" y="2832"/>
                </a:lnTo>
                <a:lnTo>
                  <a:pt x="525" y="2855"/>
                </a:lnTo>
                <a:lnTo>
                  <a:pt x="535" y="2881"/>
                </a:lnTo>
                <a:lnTo>
                  <a:pt x="545" y="2910"/>
                </a:lnTo>
                <a:lnTo>
                  <a:pt x="552" y="2943"/>
                </a:lnTo>
                <a:lnTo>
                  <a:pt x="556" y="2981"/>
                </a:lnTo>
                <a:lnTo>
                  <a:pt x="558" y="3024"/>
                </a:lnTo>
                <a:lnTo>
                  <a:pt x="556" y="3067"/>
                </a:lnTo>
                <a:lnTo>
                  <a:pt x="552" y="3105"/>
                </a:lnTo>
                <a:lnTo>
                  <a:pt x="545" y="3138"/>
                </a:lnTo>
                <a:lnTo>
                  <a:pt x="535" y="3167"/>
                </a:lnTo>
                <a:lnTo>
                  <a:pt x="525" y="3193"/>
                </a:lnTo>
                <a:lnTo>
                  <a:pt x="515" y="3216"/>
                </a:lnTo>
                <a:lnTo>
                  <a:pt x="503" y="3240"/>
                </a:lnTo>
                <a:lnTo>
                  <a:pt x="491" y="3264"/>
                </a:lnTo>
                <a:lnTo>
                  <a:pt x="479" y="3287"/>
                </a:lnTo>
                <a:lnTo>
                  <a:pt x="469" y="3313"/>
                </a:lnTo>
                <a:lnTo>
                  <a:pt x="460" y="3342"/>
                </a:lnTo>
                <a:lnTo>
                  <a:pt x="453" y="3375"/>
                </a:lnTo>
                <a:lnTo>
                  <a:pt x="448" y="3413"/>
                </a:lnTo>
                <a:lnTo>
                  <a:pt x="447" y="3456"/>
                </a:lnTo>
                <a:lnTo>
                  <a:pt x="448" y="3499"/>
                </a:lnTo>
                <a:lnTo>
                  <a:pt x="453" y="3537"/>
                </a:lnTo>
                <a:lnTo>
                  <a:pt x="460" y="3570"/>
                </a:lnTo>
                <a:lnTo>
                  <a:pt x="469" y="3599"/>
                </a:lnTo>
                <a:lnTo>
                  <a:pt x="479" y="3625"/>
                </a:lnTo>
                <a:lnTo>
                  <a:pt x="491" y="3648"/>
                </a:lnTo>
                <a:lnTo>
                  <a:pt x="503" y="3672"/>
                </a:lnTo>
                <a:lnTo>
                  <a:pt x="515" y="3696"/>
                </a:lnTo>
                <a:lnTo>
                  <a:pt x="525" y="3719"/>
                </a:lnTo>
                <a:lnTo>
                  <a:pt x="535" y="3745"/>
                </a:lnTo>
                <a:lnTo>
                  <a:pt x="545" y="3774"/>
                </a:lnTo>
                <a:lnTo>
                  <a:pt x="552" y="3807"/>
                </a:lnTo>
                <a:lnTo>
                  <a:pt x="556" y="3845"/>
                </a:lnTo>
                <a:lnTo>
                  <a:pt x="558" y="3888"/>
                </a:lnTo>
                <a:lnTo>
                  <a:pt x="556" y="3931"/>
                </a:lnTo>
                <a:lnTo>
                  <a:pt x="552" y="3969"/>
                </a:lnTo>
                <a:lnTo>
                  <a:pt x="545" y="4002"/>
                </a:lnTo>
                <a:lnTo>
                  <a:pt x="535" y="4031"/>
                </a:lnTo>
                <a:lnTo>
                  <a:pt x="525" y="4057"/>
                </a:lnTo>
                <a:lnTo>
                  <a:pt x="515" y="4080"/>
                </a:lnTo>
                <a:lnTo>
                  <a:pt x="503" y="4104"/>
                </a:lnTo>
                <a:lnTo>
                  <a:pt x="491" y="4128"/>
                </a:lnTo>
                <a:lnTo>
                  <a:pt x="479" y="4151"/>
                </a:lnTo>
                <a:lnTo>
                  <a:pt x="469" y="4177"/>
                </a:lnTo>
                <a:lnTo>
                  <a:pt x="460" y="4206"/>
                </a:lnTo>
                <a:lnTo>
                  <a:pt x="453" y="4239"/>
                </a:lnTo>
                <a:lnTo>
                  <a:pt x="448" y="4277"/>
                </a:lnTo>
                <a:lnTo>
                  <a:pt x="447" y="4320"/>
                </a:lnTo>
                <a:lnTo>
                  <a:pt x="0" y="4320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78" name="Retângulo 77">
            <a:extLst>
              <a:ext uri="{FF2B5EF4-FFF2-40B4-BE49-F238E27FC236}">
                <a16:creationId xmlns:a16="http://schemas.microsoft.com/office/drawing/2014/main" xmlns="" id="{5249F694-12BA-47C4-9FF3-570372F3B96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11908536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2" name="Retângulo 81">
            <a:extLst>
              <a:ext uri="{FF2B5EF4-FFF2-40B4-BE49-F238E27FC236}">
                <a16:creationId xmlns:a16="http://schemas.microsoft.com/office/drawing/2014/main" xmlns="" id="{FA0382D1-1594-4E3D-842E-04E1E5E7578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0" name="Imagem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72387" y="152704"/>
            <a:ext cx="2608730" cy="1132361"/>
          </a:xfrm>
          <a:prstGeom prst="rect">
            <a:avLst/>
          </a:prstGeom>
        </p:spPr>
      </p:pic>
      <p:sp>
        <p:nvSpPr>
          <p:cNvPr id="12" name="Título 1">
            <a:extLst>
              <a:ext uri="{FF2B5EF4-FFF2-40B4-BE49-F238E27FC236}">
                <a16:creationId xmlns:a16="http://schemas.microsoft.com/office/drawing/2014/main" xmlns="" id="{B3CC9E7E-C8DB-4D73-80B6-C5D35AD7F0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57025" y="2068977"/>
            <a:ext cx="3566174" cy="3245407"/>
          </a:xfrm>
        </p:spPr>
        <p:txBody>
          <a:bodyPr vert="horz" lIns="91440" tIns="45720" rIns="91440" bIns="45720" rtlCol="0" anchor="t">
            <a:normAutofit fontScale="90000"/>
          </a:bodyPr>
          <a:lstStyle/>
          <a:p>
            <a:pPr algn="ctr"/>
            <a:r>
              <a:rPr lang="pt-BR" sz="2400" cap="none" dirty="0" smtClean="0">
                <a:latin typeface="Bahnschrift SemiBold" panose="020B0502040204020203" pitchFamily="34" charset="0"/>
              </a:rPr>
              <a:t>Cerca </a:t>
            </a:r>
            <a:r>
              <a:rPr lang="pt-BR" sz="2400" cap="none" dirty="0" err="1" smtClean="0">
                <a:latin typeface="Bahnschrift SemiBold" panose="020B0502040204020203" pitchFamily="34" charset="0"/>
              </a:rPr>
              <a:t>qualcosa</a:t>
            </a:r>
            <a:r>
              <a:rPr lang="pt-BR" sz="2400" cap="none" dirty="0" smtClean="0">
                <a:latin typeface="Bahnschrift SemiBold" panose="020B0502040204020203" pitchFamily="34" charset="0"/>
              </a:rPr>
              <a:t> </a:t>
            </a:r>
            <a:br>
              <a:rPr lang="pt-BR" sz="2400" cap="none" dirty="0" smtClean="0">
                <a:latin typeface="Bahnschrift SemiBold" panose="020B0502040204020203" pitchFamily="34" charset="0"/>
              </a:rPr>
            </a:br>
            <a:r>
              <a:rPr lang="pt-BR" sz="2400" cap="none" dirty="0" err="1" smtClean="0">
                <a:latin typeface="Bahnschrift SemiBold" panose="020B0502040204020203" pitchFamily="34" charset="0"/>
              </a:rPr>
              <a:t>nella</a:t>
            </a:r>
            <a:r>
              <a:rPr lang="pt-BR" sz="2400" cap="none" dirty="0" smtClean="0">
                <a:latin typeface="Bahnschrift SemiBold" panose="020B0502040204020203" pitchFamily="34" charset="0"/>
              </a:rPr>
              <a:t> </a:t>
            </a:r>
            <a:r>
              <a:rPr lang="pt-BR" sz="2400" cap="none" dirty="0" err="1" smtClean="0">
                <a:latin typeface="Bahnschrift SemiBold" panose="020B0502040204020203" pitchFamily="34" charset="0"/>
              </a:rPr>
              <a:t>borsa</a:t>
            </a:r>
            <a:r>
              <a:rPr lang="pt-BR" sz="2400" cap="none" dirty="0" smtClean="0">
                <a:latin typeface="Bahnschrift SemiBold" panose="020B0502040204020203" pitchFamily="34" charset="0"/>
              </a:rPr>
              <a:t> e </a:t>
            </a:r>
            <a:br>
              <a:rPr lang="pt-BR" sz="2400" cap="none" dirty="0" smtClean="0">
                <a:latin typeface="Bahnschrift SemiBold" panose="020B0502040204020203" pitchFamily="34" charset="0"/>
              </a:rPr>
            </a:br>
            <a:r>
              <a:rPr lang="pt-BR" sz="2400" cap="none" dirty="0" err="1" smtClean="0">
                <a:latin typeface="Bahnschrift SemiBold" panose="020B0502040204020203" pitchFamily="34" charset="0"/>
              </a:rPr>
              <a:t>sospira</a:t>
            </a:r>
            <a:r>
              <a:rPr lang="pt-BR" sz="2400" cap="none" dirty="0" smtClean="0">
                <a:latin typeface="Bahnschrift SemiBold" panose="020B0502040204020203" pitchFamily="34" charset="0"/>
              </a:rPr>
              <a:t> </a:t>
            </a:r>
            <a:r>
              <a:rPr lang="pt-BR" sz="2400" cap="none" dirty="0" err="1" smtClean="0">
                <a:latin typeface="Bahnschrift SemiBold" panose="020B0502040204020203" pitchFamily="34" charset="0"/>
              </a:rPr>
              <a:t>fondo</a:t>
            </a:r>
            <a:r>
              <a:rPr lang="pt-BR" sz="2400" cap="none" dirty="0" smtClean="0">
                <a:latin typeface="Bahnschrift SemiBold" panose="020B0502040204020203" pitchFamily="34" charset="0"/>
              </a:rPr>
              <a:t>.</a:t>
            </a:r>
            <a:br>
              <a:rPr lang="pt-BR" sz="2400" cap="none" dirty="0" smtClean="0">
                <a:latin typeface="Bahnschrift SemiBold" panose="020B0502040204020203" pitchFamily="34" charset="0"/>
              </a:rPr>
            </a:br>
            <a:r>
              <a:rPr lang="pt-BR" sz="2400" cap="none" dirty="0">
                <a:latin typeface="Bahnschrift SemiBold" panose="020B0502040204020203" pitchFamily="34" charset="0"/>
              </a:rPr>
              <a:t/>
            </a:r>
            <a:br>
              <a:rPr lang="pt-BR" sz="2400" cap="none" dirty="0">
                <a:latin typeface="Bahnschrift SemiBold" panose="020B0502040204020203" pitchFamily="34" charset="0"/>
              </a:rPr>
            </a:br>
            <a:r>
              <a:rPr lang="pt-BR" sz="2400" cap="none" dirty="0" smtClean="0">
                <a:latin typeface="Bahnschrift SemiBold" panose="020B0502040204020203" pitchFamily="34" charset="0"/>
              </a:rPr>
              <a:t>“Va </a:t>
            </a:r>
            <a:r>
              <a:rPr lang="pt-BR" sz="2400" cap="none" dirty="0" err="1" smtClean="0">
                <a:latin typeface="Bahnschrift SemiBold" panose="020B0502040204020203" pitchFamily="34" charset="0"/>
              </a:rPr>
              <a:t>tutto</a:t>
            </a:r>
            <a:r>
              <a:rPr lang="pt-BR" sz="2400" cap="none" dirty="0" smtClean="0">
                <a:latin typeface="Bahnschrift SemiBold" panose="020B0502040204020203" pitchFamily="34" charset="0"/>
              </a:rPr>
              <a:t> bene?”, </a:t>
            </a:r>
            <a:r>
              <a:rPr lang="pt-BR" sz="2400" cap="none" dirty="0" err="1" smtClean="0">
                <a:latin typeface="Bahnschrift SemiBold" panose="020B0502040204020203" pitchFamily="34" charset="0"/>
              </a:rPr>
              <a:t>chiede</a:t>
            </a:r>
            <a:r>
              <a:rPr lang="pt-BR" sz="2400" cap="none" dirty="0" smtClean="0">
                <a:latin typeface="Bahnschrift SemiBold" panose="020B0502040204020203" pitchFamily="34" charset="0"/>
              </a:rPr>
              <a:t> Giulia.</a:t>
            </a:r>
            <a:br>
              <a:rPr lang="pt-BR" sz="2400" cap="none" dirty="0" smtClean="0">
                <a:latin typeface="Bahnschrift SemiBold" panose="020B0502040204020203" pitchFamily="34" charset="0"/>
              </a:rPr>
            </a:br>
            <a:r>
              <a:rPr lang="pt-BR" sz="2400" cap="none" dirty="0">
                <a:latin typeface="Bahnschrift SemiBold" panose="020B0502040204020203" pitchFamily="34" charset="0"/>
              </a:rPr>
              <a:t/>
            </a:r>
            <a:br>
              <a:rPr lang="pt-BR" sz="2400" cap="none" dirty="0">
                <a:latin typeface="Bahnschrift SemiBold" panose="020B0502040204020203" pitchFamily="34" charset="0"/>
              </a:rPr>
            </a:br>
            <a:r>
              <a:rPr lang="pt-BR" sz="2400" cap="none" dirty="0" smtClean="0">
                <a:latin typeface="Bahnschrift SemiBold" panose="020B0502040204020203" pitchFamily="34" charset="0"/>
              </a:rPr>
              <a:t>“Si, mia cara.</a:t>
            </a:r>
            <a:br>
              <a:rPr lang="pt-BR" sz="2400" cap="none" dirty="0" smtClean="0">
                <a:latin typeface="Bahnschrift SemiBold" panose="020B0502040204020203" pitchFamily="34" charset="0"/>
              </a:rPr>
            </a:br>
            <a:r>
              <a:rPr lang="pt-BR" sz="2400" cap="none" dirty="0" smtClean="0">
                <a:latin typeface="Bahnschrift SemiBold" panose="020B0502040204020203" pitchFamily="34" charset="0"/>
              </a:rPr>
              <a:t>Ho </a:t>
            </a:r>
            <a:r>
              <a:rPr lang="pt-BR" sz="2400" cap="none" dirty="0" err="1" smtClean="0">
                <a:latin typeface="Bahnschrift SemiBold" panose="020B0502040204020203" pitchFamily="34" charset="0"/>
              </a:rPr>
              <a:t>dimenticato</a:t>
            </a:r>
            <a:r>
              <a:rPr lang="pt-BR" sz="2400" cap="none" dirty="0" smtClean="0">
                <a:latin typeface="Bahnschrift SemiBold" panose="020B0502040204020203" pitchFamily="34" charset="0"/>
              </a:rPr>
              <a:t/>
            </a:r>
            <a:br>
              <a:rPr lang="pt-BR" sz="2400" cap="none" dirty="0" smtClean="0">
                <a:latin typeface="Bahnschrift SemiBold" panose="020B0502040204020203" pitchFamily="34" charset="0"/>
              </a:rPr>
            </a:br>
            <a:r>
              <a:rPr lang="pt-BR" sz="2400" cap="none" dirty="0" smtClean="0">
                <a:latin typeface="Bahnschrift SemiBold" panose="020B0502040204020203" pitchFamily="34" charset="0"/>
              </a:rPr>
              <a:t> </a:t>
            </a:r>
            <a:r>
              <a:rPr lang="pt-BR" sz="2400" cap="none" dirty="0" err="1" smtClean="0">
                <a:latin typeface="Bahnschrift SemiBold" panose="020B0502040204020203" pitchFamily="34" charset="0"/>
              </a:rPr>
              <a:t>il</a:t>
            </a:r>
            <a:r>
              <a:rPr lang="pt-BR" sz="2400" cap="none" dirty="0" smtClean="0">
                <a:latin typeface="Bahnschrift SemiBold" panose="020B0502040204020203" pitchFamily="34" charset="0"/>
              </a:rPr>
              <a:t> </a:t>
            </a:r>
            <a:r>
              <a:rPr lang="pt-BR" sz="2400" cap="none" dirty="0" err="1" smtClean="0">
                <a:latin typeface="Bahnschrift SemiBold" panose="020B0502040204020203" pitchFamily="34" charset="0"/>
              </a:rPr>
              <a:t>portofolio</a:t>
            </a:r>
            <a:r>
              <a:rPr lang="pt-BR" sz="2400" cap="none" dirty="0" smtClean="0">
                <a:latin typeface="Bahnschrift SemiBold" panose="020B0502040204020203" pitchFamily="34" charset="0"/>
              </a:rPr>
              <a:t>”,</a:t>
            </a:r>
            <a:br>
              <a:rPr lang="pt-BR" sz="2400" cap="none" dirty="0" smtClean="0">
                <a:latin typeface="Bahnschrift SemiBold" panose="020B0502040204020203" pitchFamily="34" charset="0"/>
              </a:rPr>
            </a:br>
            <a:r>
              <a:rPr lang="pt-BR" sz="2400" cap="none" dirty="0" smtClean="0">
                <a:latin typeface="Bahnschrift SemiBold" panose="020B0502040204020203" pitchFamily="34" charset="0"/>
              </a:rPr>
              <a:t> </a:t>
            </a:r>
            <a:r>
              <a:rPr lang="pt-BR" sz="2400" cap="none" dirty="0" err="1" smtClean="0">
                <a:latin typeface="Bahnschrift SemiBold" panose="020B0502040204020203" pitchFamily="34" charset="0"/>
              </a:rPr>
              <a:t>dice</a:t>
            </a:r>
            <a:r>
              <a:rPr lang="pt-BR" sz="2400" cap="none" dirty="0" smtClean="0">
                <a:latin typeface="Bahnschrift SemiBold" panose="020B0502040204020203" pitchFamily="34" charset="0"/>
              </a:rPr>
              <a:t> </a:t>
            </a:r>
            <a:r>
              <a:rPr lang="pt-BR" sz="2400" cap="none" dirty="0" err="1" smtClean="0">
                <a:latin typeface="Bahnschrift SemiBold" panose="020B0502040204020203" pitchFamily="34" charset="0"/>
              </a:rPr>
              <a:t>la</a:t>
            </a:r>
            <a:r>
              <a:rPr lang="pt-BR" sz="2400" cap="none" dirty="0" smtClean="0">
                <a:latin typeface="Bahnschrift SemiBold" panose="020B0502040204020203" pitchFamily="34" charset="0"/>
              </a:rPr>
              <a:t> </a:t>
            </a:r>
            <a:r>
              <a:rPr lang="pt-BR" sz="2400" cap="none" dirty="0" err="1" smtClean="0">
                <a:latin typeface="Bahnschrift SemiBold" panose="020B0502040204020203" pitchFamily="34" charset="0"/>
              </a:rPr>
              <a:t>signora</a:t>
            </a:r>
            <a:r>
              <a:rPr lang="pt-BR" sz="2400" cap="none" dirty="0" smtClean="0">
                <a:latin typeface="Bahnschrift SemiBold" panose="020B0502040204020203" pitchFamily="34" charset="0"/>
              </a:rPr>
              <a:t>.</a:t>
            </a:r>
            <a:endParaRPr lang="pt-BR" sz="2400" cap="none" dirty="0">
              <a:latin typeface="Bahnschrift SemiBold" panose="020B0502040204020203" pitchFamily="34" charset="0"/>
            </a:endParaRPr>
          </a:p>
        </p:txBody>
      </p:sp>
      <p:pic>
        <p:nvPicPr>
          <p:cNvPr id="8" name="Imagem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4879" y="152704"/>
            <a:ext cx="2225233" cy="554784"/>
          </a:xfrm>
          <a:prstGeom prst="rect">
            <a:avLst/>
          </a:prstGeom>
        </p:spPr>
      </p:pic>
      <p:pic>
        <p:nvPicPr>
          <p:cNvPr id="3" name="Imagem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23199" y="1465247"/>
            <a:ext cx="6757918" cy="451091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37577949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Forma livre 6">
            <a:extLst>
              <a:ext uri="{FF2B5EF4-FFF2-40B4-BE49-F238E27FC236}">
                <a16:creationId xmlns:a16="http://schemas.microsoft.com/office/drawing/2014/main" xmlns="" id="{C98F4480-8749-4E48-82BB-3A0F2F311E0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 bwMode="auto">
          <a:xfrm>
            <a:off x="0" y="0"/>
            <a:ext cx="885825" cy="6858000"/>
          </a:xfrm>
          <a:custGeom>
            <a:avLst/>
            <a:gdLst/>
            <a:ahLst/>
            <a:cxnLst/>
            <a:rect l="0" t="0" r="r" b="b"/>
            <a:pathLst>
              <a:path w="558" h="4320">
                <a:moveTo>
                  <a:pt x="0" y="0"/>
                </a:moveTo>
                <a:lnTo>
                  <a:pt x="447" y="0"/>
                </a:lnTo>
                <a:lnTo>
                  <a:pt x="448" y="43"/>
                </a:lnTo>
                <a:lnTo>
                  <a:pt x="453" y="81"/>
                </a:lnTo>
                <a:lnTo>
                  <a:pt x="460" y="114"/>
                </a:lnTo>
                <a:lnTo>
                  <a:pt x="469" y="143"/>
                </a:lnTo>
                <a:lnTo>
                  <a:pt x="479" y="169"/>
                </a:lnTo>
                <a:lnTo>
                  <a:pt x="491" y="192"/>
                </a:lnTo>
                <a:lnTo>
                  <a:pt x="503" y="216"/>
                </a:lnTo>
                <a:lnTo>
                  <a:pt x="515" y="240"/>
                </a:lnTo>
                <a:lnTo>
                  <a:pt x="525" y="263"/>
                </a:lnTo>
                <a:lnTo>
                  <a:pt x="535" y="289"/>
                </a:lnTo>
                <a:lnTo>
                  <a:pt x="545" y="318"/>
                </a:lnTo>
                <a:lnTo>
                  <a:pt x="552" y="351"/>
                </a:lnTo>
                <a:lnTo>
                  <a:pt x="556" y="389"/>
                </a:lnTo>
                <a:lnTo>
                  <a:pt x="558" y="432"/>
                </a:lnTo>
                <a:lnTo>
                  <a:pt x="556" y="475"/>
                </a:lnTo>
                <a:lnTo>
                  <a:pt x="552" y="513"/>
                </a:lnTo>
                <a:lnTo>
                  <a:pt x="545" y="546"/>
                </a:lnTo>
                <a:lnTo>
                  <a:pt x="535" y="575"/>
                </a:lnTo>
                <a:lnTo>
                  <a:pt x="525" y="601"/>
                </a:lnTo>
                <a:lnTo>
                  <a:pt x="515" y="624"/>
                </a:lnTo>
                <a:lnTo>
                  <a:pt x="503" y="648"/>
                </a:lnTo>
                <a:lnTo>
                  <a:pt x="491" y="672"/>
                </a:lnTo>
                <a:lnTo>
                  <a:pt x="479" y="695"/>
                </a:lnTo>
                <a:lnTo>
                  <a:pt x="469" y="721"/>
                </a:lnTo>
                <a:lnTo>
                  <a:pt x="460" y="750"/>
                </a:lnTo>
                <a:lnTo>
                  <a:pt x="453" y="783"/>
                </a:lnTo>
                <a:lnTo>
                  <a:pt x="448" y="821"/>
                </a:lnTo>
                <a:lnTo>
                  <a:pt x="447" y="864"/>
                </a:lnTo>
                <a:lnTo>
                  <a:pt x="448" y="907"/>
                </a:lnTo>
                <a:lnTo>
                  <a:pt x="453" y="945"/>
                </a:lnTo>
                <a:lnTo>
                  <a:pt x="460" y="978"/>
                </a:lnTo>
                <a:lnTo>
                  <a:pt x="469" y="1007"/>
                </a:lnTo>
                <a:lnTo>
                  <a:pt x="479" y="1033"/>
                </a:lnTo>
                <a:lnTo>
                  <a:pt x="491" y="1056"/>
                </a:lnTo>
                <a:lnTo>
                  <a:pt x="503" y="1080"/>
                </a:lnTo>
                <a:lnTo>
                  <a:pt x="515" y="1104"/>
                </a:lnTo>
                <a:lnTo>
                  <a:pt x="525" y="1127"/>
                </a:lnTo>
                <a:lnTo>
                  <a:pt x="535" y="1153"/>
                </a:lnTo>
                <a:lnTo>
                  <a:pt x="545" y="1182"/>
                </a:lnTo>
                <a:lnTo>
                  <a:pt x="552" y="1215"/>
                </a:lnTo>
                <a:lnTo>
                  <a:pt x="556" y="1253"/>
                </a:lnTo>
                <a:lnTo>
                  <a:pt x="558" y="1296"/>
                </a:lnTo>
                <a:lnTo>
                  <a:pt x="556" y="1339"/>
                </a:lnTo>
                <a:lnTo>
                  <a:pt x="552" y="1377"/>
                </a:lnTo>
                <a:lnTo>
                  <a:pt x="545" y="1410"/>
                </a:lnTo>
                <a:lnTo>
                  <a:pt x="535" y="1439"/>
                </a:lnTo>
                <a:lnTo>
                  <a:pt x="525" y="1465"/>
                </a:lnTo>
                <a:lnTo>
                  <a:pt x="515" y="1488"/>
                </a:lnTo>
                <a:lnTo>
                  <a:pt x="503" y="1512"/>
                </a:lnTo>
                <a:lnTo>
                  <a:pt x="491" y="1536"/>
                </a:lnTo>
                <a:lnTo>
                  <a:pt x="479" y="1559"/>
                </a:lnTo>
                <a:lnTo>
                  <a:pt x="469" y="1585"/>
                </a:lnTo>
                <a:lnTo>
                  <a:pt x="460" y="1614"/>
                </a:lnTo>
                <a:lnTo>
                  <a:pt x="453" y="1647"/>
                </a:lnTo>
                <a:lnTo>
                  <a:pt x="448" y="1685"/>
                </a:lnTo>
                <a:lnTo>
                  <a:pt x="447" y="1728"/>
                </a:lnTo>
                <a:lnTo>
                  <a:pt x="448" y="1771"/>
                </a:lnTo>
                <a:lnTo>
                  <a:pt x="453" y="1809"/>
                </a:lnTo>
                <a:lnTo>
                  <a:pt x="460" y="1842"/>
                </a:lnTo>
                <a:lnTo>
                  <a:pt x="469" y="1871"/>
                </a:lnTo>
                <a:lnTo>
                  <a:pt x="479" y="1897"/>
                </a:lnTo>
                <a:lnTo>
                  <a:pt x="491" y="1920"/>
                </a:lnTo>
                <a:lnTo>
                  <a:pt x="503" y="1944"/>
                </a:lnTo>
                <a:lnTo>
                  <a:pt x="515" y="1968"/>
                </a:lnTo>
                <a:lnTo>
                  <a:pt x="525" y="1991"/>
                </a:lnTo>
                <a:lnTo>
                  <a:pt x="535" y="2017"/>
                </a:lnTo>
                <a:lnTo>
                  <a:pt x="545" y="2046"/>
                </a:lnTo>
                <a:lnTo>
                  <a:pt x="552" y="2079"/>
                </a:lnTo>
                <a:lnTo>
                  <a:pt x="556" y="2117"/>
                </a:lnTo>
                <a:lnTo>
                  <a:pt x="558" y="2159"/>
                </a:lnTo>
                <a:lnTo>
                  <a:pt x="556" y="2203"/>
                </a:lnTo>
                <a:lnTo>
                  <a:pt x="552" y="2241"/>
                </a:lnTo>
                <a:lnTo>
                  <a:pt x="545" y="2274"/>
                </a:lnTo>
                <a:lnTo>
                  <a:pt x="535" y="2303"/>
                </a:lnTo>
                <a:lnTo>
                  <a:pt x="525" y="2329"/>
                </a:lnTo>
                <a:lnTo>
                  <a:pt x="515" y="2352"/>
                </a:lnTo>
                <a:lnTo>
                  <a:pt x="503" y="2376"/>
                </a:lnTo>
                <a:lnTo>
                  <a:pt x="491" y="2400"/>
                </a:lnTo>
                <a:lnTo>
                  <a:pt x="479" y="2423"/>
                </a:lnTo>
                <a:lnTo>
                  <a:pt x="469" y="2449"/>
                </a:lnTo>
                <a:lnTo>
                  <a:pt x="460" y="2478"/>
                </a:lnTo>
                <a:lnTo>
                  <a:pt x="453" y="2511"/>
                </a:lnTo>
                <a:lnTo>
                  <a:pt x="448" y="2549"/>
                </a:lnTo>
                <a:lnTo>
                  <a:pt x="447" y="2592"/>
                </a:lnTo>
                <a:lnTo>
                  <a:pt x="448" y="2635"/>
                </a:lnTo>
                <a:lnTo>
                  <a:pt x="453" y="2673"/>
                </a:lnTo>
                <a:lnTo>
                  <a:pt x="460" y="2706"/>
                </a:lnTo>
                <a:lnTo>
                  <a:pt x="469" y="2735"/>
                </a:lnTo>
                <a:lnTo>
                  <a:pt x="479" y="2761"/>
                </a:lnTo>
                <a:lnTo>
                  <a:pt x="491" y="2784"/>
                </a:lnTo>
                <a:lnTo>
                  <a:pt x="515" y="2832"/>
                </a:lnTo>
                <a:lnTo>
                  <a:pt x="525" y="2855"/>
                </a:lnTo>
                <a:lnTo>
                  <a:pt x="535" y="2881"/>
                </a:lnTo>
                <a:lnTo>
                  <a:pt x="545" y="2910"/>
                </a:lnTo>
                <a:lnTo>
                  <a:pt x="552" y="2943"/>
                </a:lnTo>
                <a:lnTo>
                  <a:pt x="556" y="2981"/>
                </a:lnTo>
                <a:lnTo>
                  <a:pt x="558" y="3024"/>
                </a:lnTo>
                <a:lnTo>
                  <a:pt x="556" y="3067"/>
                </a:lnTo>
                <a:lnTo>
                  <a:pt x="552" y="3105"/>
                </a:lnTo>
                <a:lnTo>
                  <a:pt x="545" y="3138"/>
                </a:lnTo>
                <a:lnTo>
                  <a:pt x="535" y="3167"/>
                </a:lnTo>
                <a:lnTo>
                  <a:pt x="525" y="3193"/>
                </a:lnTo>
                <a:lnTo>
                  <a:pt x="515" y="3216"/>
                </a:lnTo>
                <a:lnTo>
                  <a:pt x="503" y="3240"/>
                </a:lnTo>
                <a:lnTo>
                  <a:pt x="491" y="3264"/>
                </a:lnTo>
                <a:lnTo>
                  <a:pt x="479" y="3287"/>
                </a:lnTo>
                <a:lnTo>
                  <a:pt x="469" y="3313"/>
                </a:lnTo>
                <a:lnTo>
                  <a:pt x="460" y="3342"/>
                </a:lnTo>
                <a:lnTo>
                  <a:pt x="453" y="3375"/>
                </a:lnTo>
                <a:lnTo>
                  <a:pt x="448" y="3413"/>
                </a:lnTo>
                <a:lnTo>
                  <a:pt x="447" y="3456"/>
                </a:lnTo>
                <a:lnTo>
                  <a:pt x="448" y="3499"/>
                </a:lnTo>
                <a:lnTo>
                  <a:pt x="453" y="3537"/>
                </a:lnTo>
                <a:lnTo>
                  <a:pt x="460" y="3570"/>
                </a:lnTo>
                <a:lnTo>
                  <a:pt x="469" y="3599"/>
                </a:lnTo>
                <a:lnTo>
                  <a:pt x="479" y="3625"/>
                </a:lnTo>
                <a:lnTo>
                  <a:pt x="491" y="3648"/>
                </a:lnTo>
                <a:lnTo>
                  <a:pt x="503" y="3672"/>
                </a:lnTo>
                <a:lnTo>
                  <a:pt x="515" y="3696"/>
                </a:lnTo>
                <a:lnTo>
                  <a:pt x="525" y="3719"/>
                </a:lnTo>
                <a:lnTo>
                  <a:pt x="535" y="3745"/>
                </a:lnTo>
                <a:lnTo>
                  <a:pt x="545" y="3774"/>
                </a:lnTo>
                <a:lnTo>
                  <a:pt x="552" y="3807"/>
                </a:lnTo>
                <a:lnTo>
                  <a:pt x="556" y="3845"/>
                </a:lnTo>
                <a:lnTo>
                  <a:pt x="558" y="3888"/>
                </a:lnTo>
                <a:lnTo>
                  <a:pt x="556" y="3931"/>
                </a:lnTo>
                <a:lnTo>
                  <a:pt x="552" y="3969"/>
                </a:lnTo>
                <a:lnTo>
                  <a:pt x="545" y="4002"/>
                </a:lnTo>
                <a:lnTo>
                  <a:pt x="535" y="4031"/>
                </a:lnTo>
                <a:lnTo>
                  <a:pt x="525" y="4057"/>
                </a:lnTo>
                <a:lnTo>
                  <a:pt x="515" y="4080"/>
                </a:lnTo>
                <a:lnTo>
                  <a:pt x="503" y="4104"/>
                </a:lnTo>
                <a:lnTo>
                  <a:pt x="491" y="4128"/>
                </a:lnTo>
                <a:lnTo>
                  <a:pt x="479" y="4151"/>
                </a:lnTo>
                <a:lnTo>
                  <a:pt x="469" y="4177"/>
                </a:lnTo>
                <a:lnTo>
                  <a:pt x="460" y="4206"/>
                </a:lnTo>
                <a:lnTo>
                  <a:pt x="453" y="4239"/>
                </a:lnTo>
                <a:lnTo>
                  <a:pt x="448" y="4277"/>
                </a:lnTo>
                <a:lnTo>
                  <a:pt x="447" y="4320"/>
                </a:lnTo>
                <a:lnTo>
                  <a:pt x="0" y="4320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78" name="Retângulo 77">
            <a:extLst>
              <a:ext uri="{FF2B5EF4-FFF2-40B4-BE49-F238E27FC236}">
                <a16:creationId xmlns:a16="http://schemas.microsoft.com/office/drawing/2014/main" xmlns="" id="{5249F694-12BA-47C4-9FF3-570372F3B96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11908536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2" name="Retângulo 81">
            <a:extLst>
              <a:ext uri="{FF2B5EF4-FFF2-40B4-BE49-F238E27FC236}">
                <a16:creationId xmlns:a16="http://schemas.microsoft.com/office/drawing/2014/main" xmlns="" id="{FA0382D1-1594-4E3D-842E-04E1E5E7578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0" name="Imagem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72387" y="152704"/>
            <a:ext cx="2608730" cy="1132361"/>
          </a:xfrm>
          <a:prstGeom prst="rect">
            <a:avLst/>
          </a:prstGeom>
        </p:spPr>
      </p:pic>
      <p:sp>
        <p:nvSpPr>
          <p:cNvPr id="12" name="Título 1">
            <a:extLst>
              <a:ext uri="{FF2B5EF4-FFF2-40B4-BE49-F238E27FC236}">
                <a16:creationId xmlns:a16="http://schemas.microsoft.com/office/drawing/2014/main" xmlns="" id="{B3CC9E7E-C8DB-4D73-80B6-C5D35AD7F0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57025" y="1051733"/>
            <a:ext cx="3566174" cy="5095569"/>
          </a:xfrm>
        </p:spPr>
        <p:txBody>
          <a:bodyPr vert="horz" lIns="91440" tIns="45720" rIns="91440" bIns="45720" rtlCol="0" anchor="t">
            <a:normAutofit fontScale="90000"/>
          </a:bodyPr>
          <a:lstStyle/>
          <a:p>
            <a:pPr algn="ctr"/>
            <a:r>
              <a:rPr lang="pt-BR" sz="2700" cap="none" dirty="0" smtClean="0">
                <a:latin typeface="Bahnschrift SemiBold" panose="020B0502040204020203" pitchFamily="34" charset="0"/>
              </a:rPr>
              <a:t>“</a:t>
            </a:r>
            <a:r>
              <a:rPr lang="pt-BR" sz="2700" cap="none" dirty="0" err="1" smtClean="0">
                <a:latin typeface="Bahnschrift SemiBold" panose="020B0502040204020203" pitchFamily="34" charset="0"/>
              </a:rPr>
              <a:t>Oggi</a:t>
            </a:r>
            <a:r>
              <a:rPr lang="pt-BR" sz="2700" cap="none" dirty="0" smtClean="0">
                <a:latin typeface="Bahnschrift SemiBold" panose="020B0502040204020203" pitchFamily="34" charset="0"/>
              </a:rPr>
              <a:t> </a:t>
            </a:r>
            <a:r>
              <a:rPr lang="pt-BR" sz="2700" cap="none" dirty="0" err="1" smtClean="0">
                <a:latin typeface="Bahnschrift SemiBold" panose="020B0502040204020203" pitchFamily="34" charset="0"/>
              </a:rPr>
              <a:t>è</a:t>
            </a:r>
            <a:r>
              <a:rPr lang="pt-BR" sz="2700" cap="none" dirty="0" smtClean="0">
                <a:latin typeface="Bahnschrift SemiBold" panose="020B0502040204020203" pitchFamily="34" charset="0"/>
              </a:rPr>
              <a:t> </a:t>
            </a:r>
            <a:r>
              <a:rPr lang="pt-BR" sz="2700" cap="none" dirty="0" err="1" smtClean="0">
                <a:latin typeface="Bahnschrift SemiBold" panose="020B0502040204020203" pitchFamily="34" charset="0"/>
              </a:rPr>
              <a:t>il</a:t>
            </a:r>
            <a:r>
              <a:rPr lang="pt-BR" sz="2700" cap="none" dirty="0" smtClean="0">
                <a:latin typeface="Bahnschrift SemiBold" panose="020B0502040204020203" pitchFamily="34" charset="0"/>
              </a:rPr>
              <a:t/>
            </a:r>
            <a:br>
              <a:rPr lang="pt-BR" sz="2700" cap="none" dirty="0" smtClean="0">
                <a:latin typeface="Bahnschrift SemiBold" panose="020B0502040204020203" pitchFamily="34" charset="0"/>
              </a:rPr>
            </a:br>
            <a:r>
              <a:rPr lang="pt-BR" sz="2700" cap="none" dirty="0" err="1" smtClean="0">
                <a:latin typeface="Bahnschrift SemiBold" panose="020B0502040204020203" pitchFamily="34" charset="0"/>
              </a:rPr>
              <a:t>compleanno</a:t>
            </a:r>
            <a:r>
              <a:rPr lang="pt-BR" sz="2700" cap="none" dirty="0" smtClean="0">
                <a:latin typeface="Bahnschrift SemiBold" panose="020B0502040204020203" pitchFamily="34" charset="0"/>
              </a:rPr>
              <a:t> </a:t>
            </a:r>
            <a:br>
              <a:rPr lang="pt-BR" sz="2700" cap="none" dirty="0" smtClean="0">
                <a:latin typeface="Bahnschrift SemiBold" panose="020B0502040204020203" pitchFamily="34" charset="0"/>
              </a:rPr>
            </a:br>
            <a:r>
              <a:rPr lang="pt-BR" sz="2700" cap="none" dirty="0" err="1" smtClean="0">
                <a:latin typeface="Bahnschrift SemiBold" panose="020B0502040204020203" pitchFamily="34" charset="0"/>
              </a:rPr>
              <a:t>di</a:t>
            </a:r>
            <a:r>
              <a:rPr lang="pt-BR" sz="2700" cap="none" dirty="0" smtClean="0">
                <a:latin typeface="Bahnschrift SemiBold" panose="020B0502040204020203" pitchFamily="34" charset="0"/>
              </a:rPr>
              <a:t> mio </a:t>
            </a:r>
            <a:r>
              <a:rPr lang="pt-BR" sz="2700" cap="none" dirty="0" err="1" smtClean="0">
                <a:latin typeface="Bahnschrift SemiBold" panose="020B0502040204020203" pitchFamily="34" charset="0"/>
              </a:rPr>
              <a:t>marito</a:t>
            </a:r>
            <a:r>
              <a:rPr lang="pt-BR" sz="2700" cap="none" dirty="0" smtClean="0">
                <a:latin typeface="Bahnschrift SemiBold" panose="020B0502040204020203" pitchFamily="34" charset="0"/>
              </a:rPr>
              <a:t>.</a:t>
            </a:r>
            <a:br>
              <a:rPr lang="pt-BR" sz="2700" cap="none" dirty="0" smtClean="0">
                <a:latin typeface="Bahnschrift SemiBold" panose="020B0502040204020203" pitchFamily="34" charset="0"/>
              </a:rPr>
            </a:br>
            <a:r>
              <a:rPr lang="pt-BR" sz="2700" cap="none" dirty="0" err="1" smtClean="0">
                <a:latin typeface="Bahnschrift SemiBold" panose="020B0502040204020203" pitchFamily="34" charset="0"/>
              </a:rPr>
              <a:t>Lui</a:t>
            </a:r>
            <a:r>
              <a:rPr lang="pt-BR" sz="2700" cap="none" dirty="0" smtClean="0">
                <a:latin typeface="Bahnschrift SemiBold" panose="020B0502040204020203" pitchFamily="34" charset="0"/>
              </a:rPr>
              <a:t> ha 85 </a:t>
            </a:r>
            <a:r>
              <a:rPr lang="pt-BR" sz="2700" cap="none" dirty="0" err="1" smtClean="0">
                <a:latin typeface="Bahnschrift SemiBold" panose="020B0502040204020203" pitchFamily="34" charset="0"/>
              </a:rPr>
              <a:t>anni</a:t>
            </a:r>
            <a:r>
              <a:rPr lang="pt-BR" sz="2700" cap="none" dirty="0" smtClean="0">
                <a:latin typeface="Bahnschrift SemiBold" panose="020B0502040204020203" pitchFamily="34" charset="0"/>
              </a:rPr>
              <a:t>.</a:t>
            </a:r>
            <a:br>
              <a:rPr lang="pt-BR" sz="2700" cap="none" dirty="0" smtClean="0">
                <a:latin typeface="Bahnschrift SemiBold" panose="020B0502040204020203" pitchFamily="34" charset="0"/>
              </a:rPr>
            </a:br>
            <a:r>
              <a:rPr lang="pt-BR" sz="2700" cap="none" dirty="0" smtClean="0">
                <a:latin typeface="Bahnschrift SemiBold" panose="020B0502040204020203" pitchFamily="34" charset="0"/>
              </a:rPr>
              <a:t/>
            </a:r>
            <a:br>
              <a:rPr lang="pt-BR" sz="2700" cap="none" dirty="0" smtClean="0">
                <a:latin typeface="Bahnschrift SemiBold" panose="020B0502040204020203" pitchFamily="34" charset="0"/>
              </a:rPr>
            </a:br>
            <a:r>
              <a:rPr lang="pt-BR" sz="2700" cap="none" dirty="0" smtClean="0">
                <a:latin typeface="Bahnschrift SemiBold" panose="020B0502040204020203" pitchFamily="34" charset="0"/>
              </a:rPr>
              <a:t>E </a:t>
            </a:r>
            <a:r>
              <a:rPr lang="pt-BR" sz="2700" cap="none" dirty="0" err="1" smtClean="0">
                <a:latin typeface="Bahnschrift SemiBold" panose="020B0502040204020203" pitchFamily="34" charset="0"/>
              </a:rPr>
              <a:t>Lui</a:t>
            </a:r>
            <a:r>
              <a:rPr lang="pt-BR" sz="2700" cap="none" dirty="0" smtClean="0">
                <a:latin typeface="Bahnschrift SemiBold" panose="020B0502040204020203" pitchFamily="34" charset="0"/>
              </a:rPr>
              <a:t> ama </a:t>
            </a:r>
            <a:r>
              <a:rPr lang="pt-BR" sz="2700" cap="none" dirty="0" err="1" smtClean="0">
                <a:latin typeface="Bahnschrift SemiBold" panose="020B0502040204020203" pitchFamily="34" charset="0"/>
              </a:rPr>
              <a:t>le</a:t>
            </a:r>
            <a:r>
              <a:rPr lang="pt-BR" sz="2700" cap="none" dirty="0" smtClean="0">
                <a:latin typeface="Bahnschrift SemiBold" panose="020B0502040204020203" pitchFamily="34" charset="0"/>
              </a:rPr>
              <a:t/>
            </a:r>
            <a:br>
              <a:rPr lang="pt-BR" sz="2700" cap="none" dirty="0" smtClean="0">
                <a:latin typeface="Bahnschrift SemiBold" panose="020B0502040204020203" pitchFamily="34" charset="0"/>
              </a:rPr>
            </a:br>
            <a:r>
              <a:rPr lang="pt-BR" sz="2700" cap="none" dirty="0" err="1" smtClean="0">
                <a:latin typeface="Bahnschrift SemiBold" panose="020B0502040204020203" pitchFamily="34" charset="0"/>
              </a:rPr>
              <a:t>margherite</a:t>
            </a:r>
            <a:r>
              <a:rPr lang="pt-BR" sz="2700" cap="none" dirty="0" smtClean="0">
                <a:latin typeface="Bahnschrift SemiBold" panose="020B0502040204020203" pitchFamily="34" charset="0"/>
              </a:rPr>
              <a:t>, </a:t>
            </a:r>
            <a:br>
              <a:rPr lang="pt-BR" sz="2700" cap="none" dirty="0" smtClean="0">
                <a:latin typeface="Bahnschrift SemiBold" panose="020B0502040204020203" pitchFamily="34" charset="0"/>
              </a:rPr>
            </a:br>
            <a:r>
              <a:rPr lang="pt-BR" sz="2700" cap="none" dirty="0">
                <a:latin typeface="Bahnschrift SemiBold" panose="020B0502040204020203" pitchFamily="34" charset="0"/>
              </a:rPr>
              <a:t>´</a:t>
            </a:r>
            <a:r>
              <a:rPr lang="pt-BR" sz="2700" cap="none" dirty="0" smtClean="0">
                <a:latin typeface="Bahnschrift SemiBold" panose="020B0502040204020203" pitchFamily="34" charset="0"/>
              </a:rPr>
              <a:t>imagina </a:t>
            </a:r>
            <a:r>
              <a:rPr lang="pt-BR" sz="2700" cap="none" dirty="0" err="1" smtClean="0">
                <a:latin typeface="Bahnschrift SemiBold" panose="020B0502040204020203" pitchFamily="34" charset="0"/>
              </a:rPr>
              <a:t>un</a:t>
            </a:r>
            <a:r>
              <a:rPr lang="pt-BR" sz="2700" cap="none" dirty="0" smtClean="0">
                <a:latin typeface="Bahnschrift SemiBold" panose="020B0502040204020203" pitchFamily="34" charset="0"/>
              </a:rPr>
              <a:t> </a:t>
            </a:r>
            <a:r>
              <a:rPr lang="pt-BR" sz="2700" cap="none" dirty="0" err="1" smtClean="0">
                <a:latin typeface="Bahnschrift SemiBold" panose="020B0502040204020203" pitchFamily="34" charset="0"/>
              </a:rPr>
              <a:t>po</a:t>
            </a:r>
            <a:r>
              <a:rPr lang="pt-BR" sz="2700" cap="none" dirty="0" smtClean="0">
                <a:latin typeface="Bahnschrift SemiBold" panose="020B0502040204020203" pitchFamily="34" charset="0"/>
              </a:rPr>
              <a:t>?”.</a:t>
            </a:r>
            <a:br>
              <a:rPr lang="pt-BR" sz="2700" cap="none" dirty="0" smtClean="0">
                <a:latin typeface="Bahnschrift SemiBold" panose="020B0502040204020203" pitchFamily="34" charset="0"/>
              </a:rPr>
            </a:br>
            <a:r>
              <a:rPr lang="pt-BR" sz="2700" cap="none" dirty="0">
                <a:latin typeface="Bahnschrift SemiBold" panose="020B0502040204020203" pitchFamily="34" charset="0"/>
              </a:rPr>
              <a:t/>
            </a:r>
            <a:br>
              <a:rPr lang="pt-BR" sz="2700" cap="none" dirty="0">
                <a:latin typeface="Bahnschrift SemiBold" panose="020B0502040204020203" pitchFamily="34" charset="0"/>
              </a:rPr>
            </a:br>
            <a:r>
              <a:rPr lang="pt-BR" sz="2700" cap="none" dirty="0" smtClean="0">
                <a:latin typeface="Bahnschrift SemiBold" panose="020B0502040204020203" pitchFamily="34" charset="0"/>
              </a:rPr>
              <a:t>Giulia non </a:t>
            </a:r>
            <a:br>
              <a:rPr lang="pt-BR" sz="2700" cap="none" dirty="0" smtClean="0">
                <a:latin typeface="Bahnschrift SemiBold" panose="020B0502040204020203" pitchFamily="34" charset="0"/>
              </a:rPr>
            </a:br>
            <a:r>
              <a:rPr lang="pt-BR" sz="2700" cap="none" dirty="0" smtClean="0">
                <a:latin typeface="Bahnschrift SemiBold" panose="020B0502040204020203" pitchFamily="34" charset="0"/>
              </a:rPr>
              <a:t>pensa </a:t>
            </a:r>
            <a:r>
              <a:rPr lang="pt-BR" sz="2700" cap="none" dirty="0" err="1" smtClean="0">
                <a:latin typeface="Bahnschrift SemiBold" panose="020B0502040204020203" pitchFamily="34" charset="0"/>
              </a:rPr>
              <a:t>molto</a:t>
            </a:r>
            <a:r>
              <a:rPr lang="pt-BR" sz="2700" cap="none" dirty="0" smtClean="0">
                <a:latin typeface="Bahnschrift SemiBold" panose="020B0502040204020203" pitchFamily="34" charset="0"/>
              </a:rPr>
              <a:t>.</a:t>
            </a:r>
            <a:br>
              <a:rPr lang="pt-BR" sz="2700" cap="none" dirty="0" smtClean="0">
                <a:latin typeface="Bahnschrift SemiBold" panose="020B0502040204020203" pitchFamily="34" charset="0"/>
              </a:rPr>
            </a:br>
            <a:r>
              <a:rPr lang="pt-BR" sz="2700" cap="none" dirty="0">
                <a:latin typeface="Bahnschrift SemiBold" panose="020B0502040204020203" pitchFamily="34" charset="0"/>
              </a:rPr>
              <a:t/>
            </a:r>
            <a:br>
              <a:rPr lang="pt-BR" sz="2700" cap="none" dirty="0">
                <a:latin typeface="Bahnschrift SemiBold" panose="020B0502040204020203" pitchFamily="34" charset="0"/>
              </a:rPr>
            </a:br>
            <a:r>
              <a:rPr lang="pt-BR" sz="2700" cap="none" dirty="0" smtClean="0">
                <a:latin typeface="Bahnschrift SemiBold" panose="020B0502040204020203" pitchFamily="34" charset="0"/>
              </a:rPr>
              <a:t>Compra </a:t>
            </a:r>
            <a:r>
              <a:rPr lang="pt-BR" sz="2700" cap="none" dirty="0" err="1" smtClean="0">
                <a:latin typeface="Bahnschrift SemiBold" panose="020B0502040204020203" pitchFamily="34" charset="0"/>
              </a:rPr>
              <a:t>il</a:t>
            </a:r>
            <a:r>
              <a:rPr lang="pt-BR" sz="2700" cap="none" dirty="0" smtClean="0">
                <a:latin typeface="Bahnschrift SemiBold" panose="020B0502040204020203" pitchFamily="34" charset="0"/>
              </a:rPr>
              <a:t> </a:t>
            </a:r>
            <a:r>
              <a:rPr lang="pt-BR" sz="2700" cap="none" dirty="0" err="1" smtClean="0">
                <a:latin typeface="Bahnschrift SemiBold" panose="020B0502040204020203" pitchFamily="34" charset="0"/>
              </a:rPr>
              <a:t>piccolo</a:t>
            </a:r>
            <a:r>
              <a:rPr lang="pt-BR" sz="2700" cap="none" dirty="0" smtClean="0">
                <a:latin typeface="Bahnschrift SemiBold" panose="020B0502040204020203" pitchFamily="34" charset="0"/>
              </a:rPr>
              <a:t/>
            </a:r>
            <a:br>
              <a:rPr lang="pt-BR" sz="2700" cap="none" dirty="0" smtClean="0">
                <a:latin typeface="Bahnschrift SemiBold" panose="020B0502040204020203" pitchFamily="34" charset="0"/>
              </a:rPr>
            </a:br>
            <a:r>
              <a:rPr lang="pt-BR" sz="2700" cap="none" dirty="0" err="1" smtClean="0">
                <a:latin typeface="Bahnschrift SemiBold" panose="020B0502040204020203" pitchFamily="34" charset="0"/>
              </a:rPr>
              <a:t>mazzo</a:t>
            </a:r>
            <a:r>
              <a:rPr lang="pt-BR" sz="2700" cap="none" dirty="0" smtClean="0">
                <a:latin typeface="Bahnschrift SemiBold" panose="020B0502040204020203" pitchFamily="34" charset="0"/>
              </a:rPr>
              <a:t> e </a:t>
            </a:r>
            <a:r>
              <a:rPr lang="pt-BR" sz="2700" cap="none" dirty="0" err="1" smtClean="0">
                <a:latin typeface="Bahnschrift SemiBold" panose="020B0502040204020203" pitchFamily="34" charset="0"/>
              </a:rPr>
              <a:t>lo</a:t>
            </a:r>
            <a:r>
              <a:rPr lang="pt-BR" sz="2700" cap="none" dirty="0" smtClean="0">
                <a:latin typeface="Bahnschrift SemiBold" panose="020B0502040204020203" pitchFamily="34" charset="0"/>
              </a:rPr>
              <a:t> </a:t>
            </a:r>
            <a:r>
              <a:rPr lang="pt-BR" sz="2700" cap="none" dirty="0" err="1" smtClean="0">
                <a:latin typeface="Bahnschrift SemiBold" panose="020B0502040204020203" pitchFamily="34" charset="0"/>
              </a:rPr>
              <a:t>dà</a:t>
            </a:r>
            <a:r>
              <a:rPr lang="pt-BR" sz="2700" cap="none" dirty="0" smtClean="0">
                <a:latin typeface="Bahnschrift SemiBold" panose="020B0502040204020203" pitchFamily="34" charset="0"/>
              </a:rPr>
              <a:t> </a:t>
            </a:r>
            <a:br>
              <a:rPr lang="pt-BR" sz="2700" cap="none" dirty="0" smtClean="0">
                <a:latin typeface="Bahnschrift SemiBold" panose="020B0502040204020203" pitchFamily="34" charset="0"/>
              </a:rPr>
            </a:br>
            <a:r>
              <a:rPr lang="pt-BR" sz="2700" cap="none" dirty="0" err="1" smtClean="0">
                <a:latin typeface="Bahnschrift SemiBold" panose="020B0502040204020203" pitchFamily="34" charset="0"/>
              </a:rPr>
              <a:t>alla</a:t>
            </a:r>
            <a:r>
              <a:rPr lang="pt-BR" sz="2700" cap="none" dirty="0" smtClean="0">
                <a:latin typeface="Bahnschrift SemiBold" panose="020B0502040204020203" pitchFamily="34" charset="0"/>
              </a:rPr>
              <a:t> </a:t>
            </a:r>
            <a:r>
              <a:rPr lang="pt-BR" sz="2700" cap="none" dirty="0" err="1" smtClean="0">
                <a:latin typeface="Bahnschrift SemiBold" panose="020B0502040204020203" pitchFamily="34" charset="0"/>
              </a:rPr>
              <a:t>signora</a:t>
            </a:r>
            <a:r>
              <a:rPr lang="pt-BR" sz="2700" cap="none" dirty="0" smtClean="0">
                <a:latin typeface="Bahnschrift SemiBold" panose="020B0502040204020203" pitchFamily="34" charset="0"/>
              </a:rPr>
              <a:t>.</a:t>
            </a:r>
            <a:r>
              <a:rPr lang="pt-BR" sz="2700" cap="none" dirty="0">
                <a:latin typeface="Bahnschrift SemiBold" panose="020B0502040204020203" pitchFamily="34" charset="0"/>
              </a:rPr>
              <a:t/>
            </a:r>
            <a:br>
              <a:rPr lang="pt-BR" sz="2700" cap="none" dirty="0">
                <a:latin typeface="Bahnschrift SemiBold" panose="020B0502040204020203" pitchFamily="34" charset="0"/>
              </a:rPr>
            </a:br>
            <a:endParaRPr lang="pt-BR" sz="2700" cap="none" dirty="0">
              <a:latin typeface="Bahnschrift SemiBold" panose="020B0502040204020203" pitchFamily="34" charset="0"/>
            </a:endParaRPr>
          </a:p>
        </p:txBody>
      </p:sp>
      <p:pic>
        <p:nvPicPr>
          <p:cNvPr id="8" name="Imagem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4879" y="152704"/>
            <a:ext cx="2225233" cy="554784"/>
          </a:xfrm>
          <a:prstGeom prst="rect">
            <a:avLst/>
          </a:prstGeom>
        </p:spPr>
      </p:pic>
      <p:pic>
        <p:nvPicPr>
          <p:cNvPr id="2" name="Imagem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23199" y="1451477"/>
            <a:ext cx="6757918" cy="469582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51179133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Forma livre 6">
            <a:extLst>
              <a:ext uri="{FF2B5EF4-FFF2-40B4-BE49-F238E27FC236}">
                <a16:creationId xmlns:a16="http://schemas.microsoft.com/office/drawing/2014/main" xmlns="" id="{C98F4480-8749-4E48-82BB-3A0F2F311E0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 bwMode="auto">
          <a:xfrm>
            <a:off x="0" y="0"/>
            <a:ext cx="885825" cy="6858000"/>
          </a:xfrm>
          <a:custGeom>
            <a:avLst/>
            <a:gdLst/>
            <a:ahLst/>
            <a:cxnLst/>
            <a:rect l="0" t="0" r="r" b="b"/>
            <a:pathLst>
              <a:path w="558" h="4320">
                <a:moveTo>
                  <a:pt x="0" y="0"/>
                </a:moveTo>
                <a:lnTo>
                  <a:pt x="447" y="0"/>
                </a:lnTo>
                <a:lnTo>
                  <a:pt x="448" y="43"/>
                </a:lnTo>
                <a:lnTo>
                  <a:pt x="453" y="81"/>
                </a:lnTo>
                <a:lnTo>
                  <a:pt x="460" y="114"/>
                </a:lnTo>
                <a:lnTo>
                  <a:pt x="469" y="143"/>
                </a:lnTo>
                <a:lnTo>
                  <a:pt x="479" y="169"/>
                </a:lnTo>
                <a:lnTo>
                  <a:pt x="491" y="192"/>
                </a:lnTo>
                <a:lnTo>
                  <a:pt x="503" y="216"/>
                </a:lnTo>
                <a:lnTo>
                  <a:pt x="515" y="240"/>
                </a:lnTo>
                <a:lnTo>
                  <a:pt x="525" y="263"/>
                </a:lnTo>
                <a:lnTo>
                  <a:pt x="535" y="289"/>
                </a:lnTo>
                <a:lnTo>
                  <a:pt x="545" y="318"/>
                </a:lnTo>
                <a:lnTo>
                  <a:pt x="552" y="351"/>
                </a:lnTo>
                <a:lnTo>
                  <a:pt x="556" y="389"/>
                </a:lnTo>
                <a:lnTo>
                  <a:pt x="558" y="432"/>
                </a:lnTo>
                <a:lnTo>
                  <a:pt x="556" y="475"/>
                </a:lnTo>
                <a:lnTo>
                  <a:pt x="552" y="513"/>
                </a:lnTo>
                <a:lnTo>
                  <a:pt x="545" y="546"/>
                </a:lnTo>
                <a:lnTo>
                  <a:pt x="535" y="575"/>
                </a:lnTo>
                <a:lnTo>
                  <a:pt x="525" y="601"/>
                </a:lnTo>
                <a:lnTo>
                  <a:pt x="515" y="624"/>
                </a:lnTo>
                <a:lnTo>
                  <a:pt x="503" y="648"/>
                </a:lnTo>
                <a:lnTo>
                  <a:pt x="491" y="672"/>
                </a:lnTo>
                <a:lnTo>
                  <a:pt x="479" y="695"/>
                </a:lnTo>
                <a:lnTo>
                  <a:pt x="469" y="721"/>
                </a:lnTo>
                <a:lnTo>
                  <a:pt x="460" y="750"/>
                </a:lnTo>
                <a:lnTo>
                  <a:pt x="453" y="783"/>
                </a:lnTo>
                <a:lnTo>
                  <a:pt x="448" y="821"/>
                </a:lnTo>
                <a:lnTo>
                  <a:pt x="447" y="864"/>
                </a:lnTo>
                <a:lnTo>
                  <a:pt x="448" y="907"/>
                </a:lnTo>
                <a:lnTo>
                  <a:pt x="453" y="945"/>
                </a:lnTo>
                <a:lnTo>
                  <a:pt x="460" y="978"/>
                </a:lnTo>
                <a:lnTo>
                  <a:pt x="469" y="1007"/>
                </a:lnTo>
                <a:lnTo>
                  <a:pt x="479" y="1033"/>
                </a:lnTo>
                <a:lnTo>
                  <a:pt x="491" y="1056"/>
                </a:lnTo>
                <a:lnTo>
                  <a:pt x="503" y="1080"/>
                </a:lnTo>
                <a:lnTo>
                  <a:pt x="515" y="1104"/>
                </a:lnTo>
                <a:lnTo>
                  <a:pt x="525" y="1127"/>
                </a:lnTo>
                <a:lnTo>
                  <a:pt x="535" y="1153"/>
                </a:lnTo>
                <a:lnTo>
                  <a:pt x="545" y="1182"/>
                </a:lnTo>
                <a:lnTo>
                  <a:pt x="552" y="1215"/>
                </a:lnTo>
                <a:lnTo>
                  <a:pt x="556" y="1253"/>
                </a:lnTo>
                <a:lnTo>
                  <a:pt x="558" y="1296"/>
                </a:lnTo>
                <a:lnTo>
                  <a:pt x="556" y="1339"/>
                </a:lnTo>
                <a:lnTo>
                  <a:pt x="552" y="1377"/>
                </a:lnTo>
                <a:lnTo>
                  <a:pt x="545" y="1410"/>
                </a:lnTo>
                <a:lnTo>
                  <a:pt x="535" y="1439"/>
                </a:lnTo>
                <a:lnTo>
                  <a:pt x="525" y="1465"/>
                </a:lnTo>
                <a:lnTo>
                  <a:pt x="515" y="1488"/>
                </a:lnTo>
                <a:lnTo>
                  <a:pt x="503" y="1512"/>
                </a:lnTo>
                <a:lnTo>
                  <a:pt x="491" y="1536"/>
                </a:lnTo>
                <a:lnTo>
                  <a:pt x="479" y="1559"/>
                </a:lnTo>
                <a:lnTo>
                  <a:pt x="469" y="1585"/>
                </a:lnTo>
                <a:lnTo>
                  <a:pt x="460" y="1614"/>
                </a:lnTo>
                <a:lnTo>
                  <a:pt x="453" y="1647"/>
                </a:lnTo>
                <a:lnTo>
                  <a:pt x="448" y="1685"/>
                </a:lnTo>
                <a:lnTo>
                  <a:pt x="447" y="1728"/>
                </a:lnTo>
                <a:lnTo>
                  <a:pt x="448" y="1771"/>
                </a:lnTo>
                <a:lnTo>
                  <a:pt x="453" y="1809"/>
                </a:lnTo>
                <a:lnTo>
                  <a:pt x="460" y="1842"/>
                </a:lnTo>
                <a:lnTo>
                  <a:pt x="469" y="1871"/>
                </a:lnTo>
                <a:lnTo>
                  <a:pt x="479" y="1897"/>
                </a:lnTo>
                <a:lnTo>
                  <a:pt x="491" y="1920"/>
                </a:lnTo>
                <a:lnTo>
                  <a:pt x="503" y="1944"/>
                </a:lnTo>
                <a:lnTo>
                  <a:pt x="515" y="1968"/>
                </a:lnTo>
                <a:lnTo>
                  <a:pt x="525" y="1991"/>
                </a:lnTo>
                <a:lnTo>
                  <a:pt x="535" y="2017"/>
                </a:lnTo>
                <a:lnTo>
                  <a:pt x="545" y="2046"/>
                </a:lnTo>
                <a:lnTo>
                  <a:pt x="552" y="2079"/>
                </a:lnTo>
                <a:lnTo>
                  <a:pt x="556" y="2117"/>
                </a:lnTo>
                <a:lnTo>
                  <a:pt x="558" y="2159"/>
                </a:lnTo>
                <a:lnTo>
                  <a:pt x="556" y="2203"/>
                </a:lnTo>
                <a:lnTo>
                  <a:pt x="552" y="2241"/>
                </a:lnTo>
                <a:lnTo>
                  <a:pt x="545" y="2274"/>
                </a:lnTo>
                <a:lnTo>
                  <a:pt x="535" y="2303"/>
                </a:lnTo>
                <a:lnTo>
                  <a:pt x="525" y="2329"/>
                </a:lnTo>
                <a:lnTo>
                  <a:pt x="515" y="2352"/>
                </a:lnTo>
                <a:lnTo>
                  <a:pt x="503" y="2376"/>
                </a:lnTo>
                <a:lnTo>
                  <a:pt x="491" y="2400"/>
                </a:lnTo>
                <a:lnTo>
                  <a:pt x="479" y="2423"/>
                </a:lnTo>
                <a:lnTo>
                  <a:pt x="469" y="2449"/>
                </a:lnTo>
                <a:lnTo>
                  <a:pt x="460" y="2478"/>
                </a:lnTo>
                <a:lnTo>
                  <a:pt x="453" y="2511"/>
                </a:lnTo>
                <a:lnTo>
                  <a:pt x="448" y="2549"/>
                </a:lnTo>
                <a:lnTo>
                  <a:pt x="447" y="2592"/>
                </a:lnTo>
                <a:lnTo>
                  <a:pt x="448" y="2635"/>
                </a:lnTo>
                <a:lnTo>
                  <a:pt x="453" y="2673"/>
                </a:lnTo>
                <a:lnTo>
                  <a:pt x="460" y="2706"/>
                </a:lnTo>
                <a:lnTo>
                  <a:pt x="469" y="2735"/>
                </a:lnTo>
                <a:lnTo>
                  <a:pt x="479" y="2761"/>
                </a:lnTo>
                <a:lnTo>
                  <a:pt x="491" y="2784"/>
                </a:lnTo>
                <a:lnTo>
                  <a:pt x="515" y="2832"/>
                </a:lnTo>
                <a:lnTo>
                  <a:pt x="525" y="2855"/>
                </a:lnTo>
                <a:lnTo>
                  <a:pt x="535" y="2881"/>
                </a:lnTo>
                <a:lnTo>
                  <a:pt x="545" y="2910"/>
                </a:lnTo>
                <a:lnTo>
                  <a:pt x="552" y="2943"/>
                </a:lnTo>
                <a:lnTo>
                  <a:pt x="556" y="2981"/>
                </a:lnTo>
                <a:lnTo>
                  <a:pt x="558" y="3024"/>
                </a:lnTo>
                <a:lnTo>
                  <a:pt x="556" y="3067"/>
                </a:lnTo>
                <a:lnTo>
                  <a:pt x="552" y="3105"/>
                </a:lnTo>
                <a:lnTo>
                  <a:pt x="545" y="3138"/>
                </a:lnTo>
                <a:lnTo>
                  <a:pt x="535" y="3167"/>
                </a:lnTo>
                <a:lnTo>
                  <a:pt x="525" y="3193"/>
                </a:lnTo>
                <a:lnTo>
                  <a:pt x="515" y="3216"/>
                </a:lnTo>
                <a:lnTo>
                  <a:pt x="503" y="3240"/>
                </a:lnTo>
                <a:lnTo>
                  <a:pt x="491" y="3264"/>
                </a:lnTo>
                <a:lnTo>
                  <a:pt x="479" y="3287"/>
                </a:lnTo>
                <a:lnTo>
                  <a:pt x="469" y="3313"/>
                </a:lnTo>
                <a:lnTo>
                  <a:pt x="460" y="3342"/>
                </a:lnTo>
                <a:lnTo>
                  <a:pt x="453" y="3375"/>
                </a:lnTo>
                <a:lnTo>
                  <a:pt x="448" y="3413"/>
                </a:lnTo>
                <a:lnTo>
                  <a:pt x="447" y="3456"/>
                </a:lnTo>
                <a:lnTo>
                  <a:pt x="448" y="3499"/>
                </a:lnTo>
                <a:lnTo>
                  <a:pt x="453" y="3537"/>
                </a:lnTo>
                <a:lnTo>
                  <a:pt x="460" y="3570"/>
                </a:lnTo>
                <a:lnTo>
                  <a:pt x="469" y="3599"/>
                </a:lnTo>
                <a:lnTo>
                  <a:pt x="479" y="3625"/>
                </a:lnTo>
                <a:lnTo>
                  <a:pt x="491" y="3648"/>
                </a:lnTo>
                <a:lnTo>
                  <a:pt x="503" y="3672"/>
                </a:lnTo>
                <a:lnTo>
                  <a:pt x="515" y="3696"/>
                </a:lnTo>
                <a:lnTo>
                  <a:pt x="525" y="3719"/>
                </a:lnTo>
                <a:lnTo>
                  <a:pt x="535" y="3745"/>
                </a:lnTo>
                <a:lnTo>
                  <a:pt x="545" y="3774"/>
                </a:lnTo>
                <a:lnTo>
                  <a:pt x="552" y="3807"/>
                </a:lnTo>
                <a:lnTo>
                  <a:pt x="556" y="3845"/>
                </a:lnTo>
                <a:lnTo>
                  <a:pt x="558" y="3888"/>
                </a:lnTo>
                <a:lnTo>
                  <a:pt x="556" y="3931"/>
                </a:lnTo>
                <a:lnTo>
                  <a:pt x="552" y="3969"/>
                </a:lnTo>
                <a:lnTo>
                  <a:pt x="545" y="4002"/>
                </a:lnTo>
                <a:lnTo>
                  <a:pt x="535" y="4031"/>
                </a:lnTo>
                <a:lnTo>
                  <a:pt x="525" y="4057"/>
                </a:lnTo>
                <a:lnTo>
                  <a:pt x="515" y="4080"/>
                </a:lnTo>
                <a:lnTo>
                  <a:pt x="503" y="4104"/>
                </a:lnTo>
                <a:lnTo>
                  <a:pt x="491" y="4128"/>
                </a:lnTo>
                <a:lnTo>
                  <a:pt x="479" y="4151"/>
                </a:lnTo>
                <a:lnTo>
                  <a:pt x="469" y="4177"/>
                </a:lnTo>
                <a:lnTo>
                  <a:pt x="460" y="4206"/>
                </a:lnTo>
                <a:lnTo>
                  <a:pt x="453" y="4239"/>
                </a:lnTo>
                <a:lnTo>
                  <a:pt x="448" y="4277"/>
                </a:lnTo>
                <a:lnTo>
                  <a:pt x="447" y="4320"/>
                </a:lnTo>
                <a:lnTo>
                  <a:pt x="0" y="4320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78" name="Retângulo 77">
            <a:extLst>
              <a:ext uri="{FF2B5EF4-FFF2-40B4-BE49-F238E27FC236}">
                <a16:creationId xmlns:a16="http://schemas.microsoft.com/office/drawing/2014/main" xmlns="" id="{5249F694-12BA-47C4-9FF3-570372F3B96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11908536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2" name="Retângulo 81">
            <a:extLst>
              <a:ext uri="{FF2B5EF4-FFF2-40B4-BE49-F238E27FC236}">
                <a16:creationId xmlns:a16="http://schemas.microsoft.com/office/drawing/2014/main" xmlns="" id="{FA0382D1-1594-4E3D-842E-04E1E5E7578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0" name="Imagem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72387" y="152704"/>
            <a:ext cx="2608730" cy="1132361"/>
          </a:xfrm>
          <a:prstGeom prst="rect">
            <a:avLst/>
          </a:prstGeom>
        </p:spPr>
      </p:pic>
      <p:sp>
        <p:nvSpPr>
          <p:cNvPr id="12" name="Título 1">
            <a:extLst>
              <a:ext uri="{FF2B5EF4-FFF2-40B4-BE49-F238E27FC236}">
                <a16:creationId xmlns:a16="http://schemas.microsoft.com/office/drawing/2014/main" xmlns="" id="{B3CC9E7E-C8DB-4D73-80B6-C5D35AD7F0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35561" y="1898368"/>
            <a:ext cx="3566174" cy="4515476"/>
          </a:xfrm>
        </p:spPr>
        <p:txBody>
          <a:bodyPr vert="horz" lIns="91440" tIns="45720" rIns="91440" bIns="45720" rtlCol="0" anchor="t">
            <a:normAutofit fontScale="90000"/>
          </a:bodyPr>
          <a:lstStyle/>
          <a:p>
            <a:pPr algn="ctr"/>
            <a:r>
              <a:rPr lang="pt-BR" sz="2400" cap="none" dirty="0" smtClean="0">
                <a:latin typeface="Bahnschrift SemiBold" panose="020B0502040204020203" pitchFamily="34" charset="0"/>
              </a:rPr>
              <a:t/>
            </a:r>
            <a:br>
              <a:rPr lang="pt-BR" sz="2400" cap="none" dirty="0" smtClean="0">
                <a:latin typeface="Bahnschrift SemiBold" panose="020B0502040204020203" pitchFamily="34" charset="0"/>
              </a:rPr>
            </a:br>
            <a:r>
              <a:rPr lang="pt-BR" sz="2700" cap="none" dirty="0" smtClean="0">
                <a:latin typeface="Bahnschrift SemiBold" panose="020B0502040204020203" pitchFamily="34" charset="0"/>
              </a:rPr>
              <a:t>“Per suo </a:t>
            </a:r>
            <a:r>
              <a:rPr lang="pt-BR" sz="2700" cap="none" dirty="0" err="1" smtClean="0">
                <a:latin typeface="Bahnschrift SemiBold" panose="020B0502040204020203" pitchFamily="34" charset="0"/>
              </a:rPr>
              <a:t>marito</a:t>
            </a:r>
            <a:r>
              <a:rPr lang="pt-BR" sz="2700" cap="none" dirty="0" smtClean="0">
                <a:latin typeface="Bahnschrift SemiBold" panose="020B0502040204020203" pitchFamily="34" charset="0"/>
              </a:rPr>
              <a:t>”,</a:t>
            </a:r>
            <a:br>
              <a:rPr lang="pt-BR" sz="2700" cap="none" dirty="0" smtClean="0">
                <a:latin typeface="Bahnschrift SemiBold" panose="020B0502040204020203" pitchFamily="34" charset="0"/>
              </a:rPr>
            </a:br>
            <a:r>
              <a:rPr lang="pt-BR" sz="2700" cap="none" dirty="0" err="1" smtClean="0">
                <a:latin typeface="Bahnschrift SemiBold" panose="020B0502040204020203" pitchFamily="34" charset="0"/>
              </a:rPr>
              <a:t>dice</a:t>
            </a:r>
            <a:r>
              <a:rPr lang="pt-BR" sz="2700" cap="none" dirty="0" smtClean="0">
                <a:latin typeface="Bahnschrift SemiBold" panose="020B0502040204020203" pitchFamily="34" charset="0"/>
              </a:rPr>
              <a:t> Giulia </a:t>
            </a:r>
            <a:br>
              <a:rPr lang="pt-BR" sz="2700" cap="none" dirty="0" smtClean="0">
                <a:latin typeface="Bahnschrift SemiBold" panose="020B0502040204020203" pitchFamily="34" charset="0"/>
              </a:rPr>
            </a:br>
            <a:r>
              <a:rPr lang="pt-BR" sz="2700" cap="none" dirty="0" err="1" smtClean="0">
                <a:latin typeface="Bahnschrift SemiBold" panose="020B0502040204020203" pitchFamily="34" charset="0"/>
              </a:rPr>
              <a:t>con</a:t>
            </a:r>
            <a:r>
              <a:rPr lang="pt-BR" sz="2700" cap="none" dirty="0" smtClean="0">
                <a:latin typeface="Bahnschrift SemiBold" panose="020B0502040204020203" pitchFamily="34" charset="0"/>
              </a:rPr>
              <a:t> </a:t>
            </a:r>
            <a:r>
              <a:rPr lang="pt-BR" sz="2700" cap="none" dirty="0" err="1" smtClean="0">
                <a:latin typeface="Bahnschrift SemiBold" panose="020B0502040204020203" pitchFamily="34" charset="0"/>
              </a:rPr>
              <a:t>dolcezza</a:t>
            </a:r>
            <a:r>
              <a:rPr lang="pt-BR" sz="2700" cap="none" dirty="0" smtClean="0">
                <a:latin typeface="Bahnschrift SemiBold" panose="020B0502040204020203" pitchFamily="34" charset="0"/>
              </a:rPr>
              <a:t/>
            </a:r>
            <a:br>
              <a:rPr lang="pt-BR" sz="2700" cap="none" dirty="0" smtClean="0">
                <a:latin typeface="Bahnschrift SemiBold" panose="020B0502040204020203" pitchFamily="34" charset="0"/>
              </a:rPr>
            </a:br>
            <a:r>
              <a:rPr lang="pt-BR" sz="2700" cap="none" dirty="0" err="1" smtClean="0">
                <a:latin typeface="Bahnschrift SemiBold" panose="020B0502040204020203" pitchFamily="34" charset="0"/>
              </a:rPr>
              <a:t>alla</a:t>
            </a:r>
            <a:r>
              <a:rPr lang="pt-BR" sz="2700" cap="none" dirty="0" smtClean="0">
                <a:latin typeface="Bahnschrift SemiBold" panose="020B0502040204020203" pitchFamily="34" charset="0"/>
              </a:rPr>
              <a:t> </a:t>
            </a:r>
            <a:r>
              <a:rPr lang="pt-BR" sz="2700" cap="none" dirty="0" err="1" smtClean="0">
                <a:latin typeface="Bahnschrift SemiBold" panose="020B0502040204020203" pitchFamily="34" charset="0"/>
              </a:rPr>
              <a:t>signora</a:t>
            </a:r>
            <a:r>
              <a:rPr lang="pt-BR" sz="2700" cap="none" dirty="0" smtClean="0">
                <a:latin typeface="Bahnschrift SemiBold" panose="020B0502040204020203" pitchFamily="34" charset="0"/>
              </a:rPr>
              <a:t>.</a:t>
            </a:r>
            <a:br>
              <a:rPr lang="pt-BR" sz="2700" cap="none" dirty="0" smtClean="0">
                <a:latin typeface="Bahnschrift SemiBold" panose="020B0502040204020203" pitchFamily="34" charset="0"/>
              </a:rPr>
            </a:br>
            <a:r>
              <a:rPr lang="pt-BR" sz="2700" cap="none" dirty="0">
                <a:latin typeface="Bahnschrift SemiBold" panose="020B0502040204020203" pitchFamily="34" charset="0"/>
              </a:rPr>
              <a:t/>
            </a:r>
            <a:br>
              <a:rPr lang="pt-BR" sz="2700" cap="none" dirty="0">
                <a:latin typeface="Bahnschrift SemiBold" panose="020B0502040204020203" pitchFamily="34" charset="0"/>
              </a:rPr>
            </a:br>
            <a:r>
              <a:rPr lang="pt-BR" sz="2700" cap="none" dirty="0" smtClean="0">
                <a:latin typeface="Bahnschrift SemiBold" panose="020B0502040204020203" pitchFamily="34" charset="0"/>
              </a:rPr>
              <a:t>“</a:t>
            </a:r>
            <a:r>
              <a:rPr lang="it-IT" sz="2700" cap="none" dirty="0" smtClean="0">
                <a:latin typeface="Bahnschrift SemiBold" panose="020B0502040204020203" pitchFamily="34" charset="0"/>
              </a:rPr>
              <a:t>E tantissimi </a:t>
            </a:r>
            <a:r>
              <a:rPr lang="it-IT" sz="2700" cap="none" dirty="0">
                <a:latin typeface="Bahnschrift SemiBold" panose="020B0502040204020203" pitchFamily="34" charset="0"/>
              </a:rPr>
              <a:t>auguri di buon compleanno </a:t>
            </a:r>
            <a:r>
              <a:rPr lang="it-IT" sz="2700" cap="none" dirty="0" smtClean="0">
                <a:latin typeface="Bahnschrift SemiBold" panose="020B0502040204020203" pitchFamily="34" charset="0"/>
              </a:rPr>
              <a:t/>
            </a:r>
            <a:br>
              <a:rPr lang="it-IT" sz="2700" cap="none" dirty="0" smtClean="0">
                <a:latin typeface="Bahnschrift SemiBold" panose="020B0502040204020203" pitchFamily="34" charset="0"/>
              </a:rPr>
            </a:br>
            <a:r>
              <a:rPr lang="it-IT" sz="2700" cap="none" dirty="0" smtClean="0">
                <a:latin typeface="Bahnschrift SemiBold" panose="020B0502040204020203" pitchFamily="34" charset="0"/>
              </a:rPr>
              <a:t>a lui</a:t>
            </a:r>
            <a:r>
              <a:rPr lang="pt-BR" sz="2700" cap="none" dirty="0" smtClean="0">
                <a:latin typeface="Bahnschrift SemiBold" panose="020B0502040204020203" pitchFamily="34" charset="0"/>
              </a:rPr>
              <a:t>“.</a:t>
            </a:r>
            <a:br>
              <a:rPr lang="pt-BR" sz="2700" cap="none" dirty="0" smtClean="0">
                <a:latin typeface="Bahnschrift SemiBold" panose="020B0502040204020203" pitchFamily="34" charset="0"/>
              </a:rPr>
            </a:br>
            <a:r>
              <a:rPr lang="pt-BR" sz="2700" cap="none" dirty="0">
                <a:latin typeface="Bahnschrift SemiBold" panose="020B0502040204020203" pitchFamily="34" charset="0"/>
              </a:rPr>
              <a:t/>
            </a:r>
            <a:br>
              <a:rPr lang="pt-BR" sz="2700" cap="none" dirty="0">
                <a:latin typeface="Bahnschrift SemiBold" panose="020B0502040204020203" pitchFamily="34" charset="0"/>
              </a:rPr>
            </a:br>
            <a:r>
              <a:rPr lang="pt-BR" sz="2700" cap="none" dirty="0" smtClean="0">
                <a:latin typeface="Bahnschrift SemiBold" panose="020B0502040204020203" pitchFamily="34" charset="0"/>
              </a:rPr>
              <a:t>La </a:t>
            </a:r>
            <a:r>
              <a:rPr lang="pt-BR" sz="2700" cap="none" dirty="0" err="1" smtClean="0">
                <a:latin typeface="Bahnschrift SemiBold" panose="020B0502040204020203" pitchFamily="34" charset="0"/>
              </a:rPr>
              <a:t>signora</a:t>
            </a:r>
            <a:r>
              <a:rPr lang="pt-BR" sz="2700" cap="none" dirty="0" smtClean="0">
                <a:latin typeface="Bahnschrift SemiBold" panose="020B0502040204020203" pitchFamily="34" charset="0"/>
              </a:rPr>
              <a:t/>
            </a:r>
            <a:br>
              <a:rPr lang="pt-BR" sz="2700" cap="none" dirty="0" smtClean="0">
                <a:latin typeface="Bahnschrift SemiBold" panose="020B0502040204020203" pitchFamily="34" charset="0"/>
              </a:rPr>
            </a:br>
            <a:r>
              <a:rPr lang="pt-BR" sz="2700" cap="none" dirty="0" smtClean="0">
                <a:latin typeface="Bahnschrift SemiBold" panose="020B0502040204020203" pitchFamily="34" charset="0"/>
              </a:rPr>
              <a:t> prende i Fiori</a:t>
            </a:r>
            <a:r>
              <a:rPr lang="pt-BR" sz="2700" cap="none" dirty="0">
                <a:latin typeface="Bahnschrift SemiBold" panose="020B0502040204020203" pitchFamily="34" charset="0"/>
              </a:rPr>
              <a:t> </a:t>
            </a:r>
            <a:r>
              <a:rPr lang="pt-BR" sz="2700" cap="none" dirty="0" err="1" smtClean="0">
                <a:latin typeface="Bahnschrift SemiBold" panose="020B0502040204020203" pitchFamily="34" charset="0"/>
              </a:rPr>
              <a:t>con</a:t>
            </a:r>
            <a:r>
              <a:rPr lang="pt-BR" sz="2700" cap="none" dirty="0" smtClean="0">
                <a:latin typeface="Bahnschrift SemiBold" panose="020B0502040204020203" pitchFamily="34" charset="0"/>
              </a:rPr>
              <a:t> </a:t>
            </a:r>
            <a:br>
              <a:rPr lang="pt-BR" sz="2700" cap="none" dirty="0" smtClean="0">
                <a:latin typeface="Bahnschrift SemiBold" panose="020B0502040204020203" pitchFamily="34" charset="0"/>
              </a:rPr>
            </a:br>
            <a:r>
              <a:rPr lang="pt-BR" sz="2700" cap="none" dirty="0" err="1" smtClean="0">
                <a:latin typeface="Bahnschrift SemiBold" panose="020B0502040204020203" pitchFamily="34" charset="0"/>
              </a:rPr>
              <a:t>le</a:t>
            </a:r>
            <a:r>
              <a:rPr lang="pt-BR" sz="2700" cap="none" dirty="0" smtClean="0">
                <a:latin typeface="Bahnschrift SemiBold" panose="020B0502040204020203" pitchFamily="34" charset="0"/>
              </a:rPr>
              <a:t> </a:t>
            </a:r>
            <a:r>
              <a:rPr lang="pt-BR" sz="2700" cap="none" dirty="0" err="1" smtClean="0">
                <a:latin typeface="Bahnschrift SemiBold" panose="020B0502040204020203" pitchFamily="34" charset="0"/>
              </a:rPr>
              <a:t>mani</a:t>
            </a:r>
            <a:r>
              <a:rPr lang="pt-BR" sz="2700" cap="none" dirty="0" smtClean="0">
                <a:latin typeface="Bahnschrift SemiBold" panose="020B0502040204020203" pitchFamily="34" charset="0"/>
              </a:rPr>
              <a:t> </a:t>
            </a:r>
            <a:r>
              <a:rPr lang="pt-BR" sz="2700" cap="none" dirty="0" err="1" smtClean="0">
                <a:latin typeface="Bahnschrift SemiBold" panose="020B0502040204020203" pitchFamily="34" charset="0"/>
              </a:rPr>
              <a:t>leggere</a:t>
            </a:r>
            <a:r>
              <a:rPr lang="pt-BR" sz="2700" cap="none" dirty="0" smtClean="0">
                <a:latin typeface="Bahnschrift SemiBold" panose="020B0502040204020203" pitchFamily="34" charset="0"/>
              </a:rPr>
              <a:t>.</a:t>
            </a:r>
            <a:r>
              <a:rPr lang="pt-BR" sz="2700" cap="none" dirty="0">
                <a:latin typeface="Bahnschrift SemiBold" panose="020B0502040204020203" pitchFamily="34" charset="0"/>
              </a:rPr>
              <a:t/>
            </a:r>
            <a:br>
              <a:rPr lang="pt-BR" sz="2700" cap="none" dirty="0">
                <a:latin typeface="Bahnschrift SemiBold" panose="020B0502040204020203" pitchFamily="34" charset="0"/>
              </a:rPr>
            </a:br>
            <a:endParaRPr lang="pt-BR" sz="2700" cap="none" dirty="0">
              <a:latin typeface="Bahnschrift SemiBold" panose="020B0502040204020203" pitchFamily="34" charset="0"/>
            </a:endParaRPr>
          </a:p>
        </p:txBody>
      </p:sp>
      <p:pic>
        <p:nvPicPr>
          <p:cNvPr id="8" name="Imagem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4879" y="152704"/>
            <a:ext cx="2225233" cy="554784"/>
          </a:xfrm>
          <a:prstGeom prst="rect">
            <a:avLst/>
          </a:prstGeom>
        </p:spPr>
      </p:pic>
      <p:pic>
        <p:nvPicPr>
          <p:cNvPr id="4" name="Imagem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51628" y="1655369"/>
            <a:ext cx="6729489" cy="449193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91145352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Forma livre 6">
            <a:extLst>
              <a:ext uri="{FF2B5EF4-FFF2-40B4-BE49-F238E27FC236}">
                <a16:creationId xmlns:a16="http://schemas.microsoft.com/office/drawing/2014/main" xmlns="" id="{C98F4480-8749-4E48-82BB-3A0F2F311E0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 bwMode="auto">
          <a:xfrm>
            <a:off x="0" y="0"/>
            <a:ext cx="885825" cy="6858000"/>
          </a:xfrm>
          <a:custGeom>
            <a:avLst/>
            <a:gdLst/>
            <a:ahLst/>
            <a:cxnLst/>
            <a:rect l="0" t="0" r="r" b="b"/>
            <a:pathLst>
              <a:path w="558" h="4320">
                <a:moveTo>
                  <a:pt x="0" y="0"/>
                </a:moveTo>
                <a:lnTo>
                  <a:pt x="447" y="0"/>
                </a:lnTo>
                <a:lnTo>
                  <a:pt x="448" y="43"/>
                </a:lnTo>
                <a:lnTo>
                  <a:pt x="453" y="81"/>
                </a:lnTo>
                <a:lnTo>
                  <a:pt x="460" y="114"/>
                </a:lnTo>
                <a:lnTo>
                  <a:pt x="469" y="143"/>
                </a:lnTo>
                <a:lnTo>
                  <a:pt x="479" y="169"/>
                </a:lnTo>
                <a:lnTo>
                  <a:pt x="491" y="192"/>
                </a:lnTo>
                <a:lnTo>
                  <a:pt x="503" y="216"/>
                </a:lnTo>
                <a:lnTo>
                  <a:pt x="515" y="240"/>
                </a:lnTo>
                <a:lnTo>
                  <a:pt x="525" y="263"/>
                </a:lnTo>
                <a:lnTo>
                  <a:pt x="535" y="289"/>
                </a:lnTo>
                <a:lnTo>
                  <a:pt x="545" y="318"/>
                </a:lnTo>
                <a:lnTo>
                  <a:pt x="552" y="351"/>
                </a:lnTo>
                <a:lnTo>
                  <a:pt x="556" y="389"/>
                </a:lnTo>
                <a:lnTo>
                  <a:pt x="558" y="432"/>
                </a:lnTo>
                <a:lnTo>
                  <a:pt x="556" y="475"/>
                </a:lnTo>
                <a:lnTo>
                  <a:pt x="552" y="513"/>
                </a:lnTo>
                <a:lnTo>
                  <a:pt x="545" y="546"/>
                </a:lnTo>
                <a:lnTo>
                  <a:pt x="535" y="575"/>
                </a:lnTo>
                <a:lnTo>
                  <a:pt x="525" y="601"/>
                </a:lnTo>
                <a:lnTo>
                  <a:pt x="515" y="624"/>
                </a:lnTo>
                <a:lnTo>
                  <a:pt x="503" y="648"/>
                </a:lnTo>
                <a:lnTo>
                  <a:pt x="491" y="672"/>
                </a:lnTo>
                <a:lnTo>
                  <a:pt x="479" y="695"/>
                </a:lnTo>
                <a:lnTo>
                  <a:pt x="469" y="721"/>
                </a:lnTo>
                <a:lnTo>
                  <a:pt x="460" y="750"/>
                </a:lnTo>
                <a:lnTo>
                  <a:pt x="453" y="783"/>
                </a:lnTo>
                <a:lnTo>
                  <a:pt x="448" y="821"/>
                </a:lnTo>
                <a:lnTo>
                  <a:pt x="447" y="864"/>
                </a:lnTo>
                <a:lnTo>
                  <a:pt x="448" y="907"/>
                </a:lnTo>
                <a:lnTo>
                  <a:pt x="453" y="945"/>
                </a:lnTo>
                <a:lnTo>
                  <a:pt x="460" y="978"/>
                </a:lnTo>
                <a:lnTo>
                  <a:pt x="469" y="1007"/>
                </a:lnTo>
                <a:lnTo>
                  <a:pt x="479" y="1033"/>
                </a:lnTo>
                <a:lnTo>
                  <a:pt x="491" y="1056"/>
                </a:lnTo>
                <a:lnTo>
                  <a:pt x="503" y="1080"/>
                </a:lnTo>
                <a:lnTo>
                  <a:pt x="515" y="1104"/>
                </a:lnTo>
                <a:lnTo>
                  <a:pt x="525" y="1127"/>
                </a:lnTo>
                <a:lnTo>
                  <a:pt x="535" y="1153"/>
                </a:lnTo>
                <a:lnTo>
                  <a:pt x="545" y="1182"/>
                </a:lnTo>
                <a:lnTo>
                  <a:pt x="552" y="1215"/>
                </a:lnTo>
                <a:lnTo>
                  <a:pt x="556" y="1253"/>
                </a:lnTo>
                <a:lnTo>
                  <a:pt x="558" y="1296"/>
                </a:lnTo>
                <a:lnTo>
                  <a:pt x="556" y="1339"/>
                </a:lnTo>
                <a:lnTo>
                  <a:pt x="552" y="1377"/>
                </a:lnTo>
                <a:lnTo>
                  <a:pt x="545" y="1410"/>
                </a:lnTo>
                <a:lnTo>
                  <a:pt x="535" y="1439"/>
                </a:lnTo>
                <a:lnTo>
                  <a:pt x="525" y="1465"/>
                </a:lnTo>
                <a:lnTo>
                  <a:pt x="515" y="1488"/>
                </a:lnTo>
                <a:lnTo>
                  <a:pt x="503" y="1512"/>
                </a:lnTo>
                <a:lnTo>
                  <a:pt x="491" y="1536"/>
                </a:lnTo>
                <a:lnTo>
                  <a:pt x="479" y="1559"/>
                </a:lnTo>
                <a:lnTo>
                  <a:pt x="469" y="1585"/>
                </a:lnTo>
                <a:lnTo>
                  <a:pt x="460" y="1614"/>
                </a:lnTo>
                <a:lnTo>
                  <a:pt x="453" y="1647"/>
                </a:lnTo>
                <a:lnTo>
                  <a:pt x="448" y="1685"/>
                </a:lnTo>
                <a:lnTo>
                  <a:pt x="447" y="1728"/>
                </a:lnTo>
                <a:lnTo>
                  <a:pt x="448" y="1771"/>
                </a:lnTo>
                <a:lnTo>
                  <a:pt x="453" y="1809"/>
                </a:lnTo>
                <a:lnTo>
                  <a:pt x="460" y="1842"/>
                </a:lnTo>
                <a:lnTo>
                  <a:pt x="469" y="1871"/>
                </a:lnTo>
                <a:lnTo>
                  <a:pt x="479" y="1897"/>
                </a:lnTo>
                <a:lnTo>
                  <a:pt x="491" y="1920"/>
                </a:lnTo>
                <a:lnTo>
                  <a:pt x="503" y="1944"/>
                </a:lnTo>
                <a:lnTo>
                  <a:pt x="515" y="1968"/>
                </a:lnTo>
                <a:lnTo>
                  <a:pt x="525" y="1991"/>
                </a:lnTo>
                <a:lnTo>
                  <a:pt x="535" y="2017"/>
                </a:lnTo>
                <a:lnTo>
                  <a:pt x="545" y="2046"/>
                </a:lnTo>
                <a:lnTo>
                  <a:pt x="552" y="2079"/>
                </a:lnTo>
                <a:lnTo>
                  <a:pt x="556" y="2117"/>
                </a:lnTo>
                <a:lnTo>
                  <a:pt x="558" y="2159"/>
                </a:lnTo>
                <a:lnTo>
                  <a:pt x="556" y="2203"/>
                </a:lnTo>
                <a:lnTo>
                  <a:pt x="552" y="2241"/>
                </a:lnTo>
                <a:lnTo>
                  <a:pt x="545" y="2274"/>
                </a:lnTo>
                <a:lnTo>
                  <a:pt x="535" y="2303"/>
                </a:lnTo>
                <a:lnTo>
                  <a:pt x="525" y="2329"/>
                </a:lnTo>
                <a:lnTo>
                  <a:pt x="515" y="2352"/>
                </a:lnTo>
                <a:lnTo>
                  <a:pt x="503" y="2376"/>
                </a:lnTo>
                <a:lnTo>
                  <a:pt x="491" y="2400"/>
                </a:lnTo>
                <a:lnTo>
                  <a:pt x="479" y="2423"/>
                </a:lnTo>
                <a:lnTo>
                  <a:pt x="469" y="2449"/>
                </a:lnTo>
                <a:lnTo>
                  <a:pt x="460" y="2478"/>
                </a:lnTo>
                <a:lnTo>
                  <a:pt x="453" y="2511"/>
                </a:lnTo>
                <a:lnTo>
                  <a:pt x="448" y="2549"/>
                </a:lnTo>
                <a:lnTo>
                  <a:pt x="447" y="2592"/>
                </a:lnTo>
                <a:lnTo>
                  <a:pt x="448" y="2635"/>
                </a:lnTo>
                <a:lnTo>
                  <a:pt x="453" y="2673"/>
                </a:lnTo>
                <a:lnTo>
                  <a:pt x="460" y="2706"/>
                </a:lnTo>
                <a:lnTo>
                  <a:pt x="469" y="2735"/>
                </a:lnTo>
                <a:lnTo>
                  <a:pt x="479" y="2761"/>
                </a:lnTo>
                <a:lnTo>
                  <a:pt x="491" y="2784"/>
                </a:lnTo>
                <a:lnTo>
                  <a:pt x="515" y="2832"/>
                </a:lnTo>
                <a:lnTo>
                  <a:pt x="525" y="2855"/>
                </a:lnTo>
                <a:lnTo>
                  <a:pt x="535" y="2881"/>
                </a:lnTo>
                <a:lnTo>
                  <a:pt x="545" y="2910"/>
                </a:lnTo>
                <a:lnTo>
                  <a:pt x="552" y="2943"/>
                </a:lnTo>
                <a:lnTo>
                  <a:pt x="556" y="2981"/>
                </a:lnTo>
                <a:lnTo>
                  <a:pt x="558" y="3024"/>
                </a:lnTo>
                <a:lnTo>
                  <a:pt x="556" y="3067"/>
                </a:lnTo>
                <a:lnTo>
                  <a:pt x="552" y="3105"/>
                </a:lnTo>
                <a:lnTo>
                  <a:pt x="545" y="3138"/>
                </a:lnTo>
                <a:lnTo>
                  <a:pt x="535" y="3167"/>
                </a:lnTo>
                <a:lnTo>
                  <a:pt x="525" y="3193"/>
                </a:lnTo>
                <a:lnTo>
                  <a:pt x="515" y="3216"/>
                </a:lnTo>
                <a:lnTo>
                  <a:pt x="503" y="3240"/>
                </a:lnTo>
                <a:lnTo>
                  <a:pt x="491" y="3264"/>
                </a:lnTo>
                <a:lnTo>
                  <a:pt x="479" y="3287"/>
                </a:lnTo>
                <a:lnTo>
                  <a:pt x="469" y="3313"/>
                </a:lnTo>
                <a:lnTo>
                  <a:pt x="460" y="3342"/>
                </a:lnTo>
                <a:lnTo>
                  <a:pt x="453" y="3375"/>
                </a:lnTo>
                <a:lnTo>
                  <a:pt x="448" y="3413"/>
                </a:lnTo>
                <a:lnTo>
                  <a:pt x="447" y="3456"/>
                </a:lnTo>
                <a:lnTo>
                  <a:pt x="448" y="3499"/>
                </a:lnTo>
                <a:lnTo>
                  <a:pt x="453" y="3537"/>
                </a:lnTo>
                <a:lnTo>
                  <a:pt x="460" y="3570"/>
                </a:lnTo>
                <a:lnTo>
                  <a:pt x="469" y="3599"/>
                </a:lnTo>
                <a:lnTo>
                  <a:pt x="479" y="3625"/>
                </a:lnTo>
                <a:lnTo>
                  <a:pt x="491" y="3648"/>
                </a:lnTo>
                <a:lnTo>
                  <a:pt x="503" y="3672"/>
                </a:lnTo>
                <a:lnTo>
                  <a:pt x="515" y="3696"/>
                </a:lnTo>
                <a:lnTo>
                  <a:pt x="525" y="3719"/>
                </a:lnTo>
                <a:lnTo>
                  <a:pt x="535" y="3745"/>
                </a:lnTo>
                <a:lnTo>
                  <a:pt x="545" y="3774"/>
                </a:lnTo>
                <a:lnTo>
                  <a:pt x="552" y="3807"/>
                </a:lnTo>
                <a:lnTo>
                  <a:pt x="556" y="3845"/>
                </a:lnTo>
                <a:lnTo>
                  <a:pt x="558" y="3888"/>
                </a:lnTo>
                <a:lnTo>
                  <a:pt x="556" y="3931"/>
                </a:lnTo>
                <a:lnTo>
                  <a:pt x="552" y="3969"/>
                </a:lnTo>
                <a:lnTo>
                  <a:pt x="545" y="4002"/>
                </a:lnTo>
                <a:lnTo>
                  <a:pt x="535" y="4031"/>
                </a:lnTo>
                <a:lnTo>
                  <a:pt x="525" y="4057"/>
                </a:lnTo>
                <a:lnTo>
                  <a:pt x="515" y="4080"/>
                </a:lnTo>
                <a:lnTo>
                  <a:pt x="503" y="4104"/>
                </a:lnTo>
                <a:lnTo>
                  <a:pt x="491" y="4128"/>
                </a:lnTo>
                <a:lnTo>
                  <a:pt x="479" y="4151"/>
                </a:lnTo>
                <a:lnTo>
                  <a:pt x="469" y="4177"/>
                </a:lnTo>
                <a:lnTo>
                  <a:pt x="460" y="4206"/>
                </a:lnTo>
                <a:lnTo>
                  <a:pt x="453" y="4239"/>
                </a:lnTo>
                <a:lnTo>
                  <a:pt x="448" y="4277"/>
                </a:lnTo>
                <a:lnTo>
                  <a:pt x="447" y="4320"/>
                </a:lnTo>
                <a:lnTo>
                  <a:pt x="0" y="4320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78" name="Retângulo 77">
            <a:extLst>
              <a:ext uri="{FF2B5EF4-FFF2-40B4-BE49-F238E27FC236}">
                <a16:creationId xmlns:a16="http://schemas.microsoft.com/office/drawing/2014/main" xmlns="" id="{5249F694-12BA-47C4-9FF3-570372F3B96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11908536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2" name="Retângulo 81">
            <a:extLst>
              <a:ext uri="{FF2B5EF4-FFF2-40B4-BE49-F238E27FC236}">
                <a16:creationId xmlns:a16="http://schemas.microsoft.com/office/drawing/2014/main" xmlns="" id="{FA0382D1-1594-4E3D-842E-04E1E5E7578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0" name="Imagem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72387" y="152704"/>
            <a:ext cx="2608730" cy="1132361"/>
          </a:xfrm>
          <a:prstGeom prst="rect">
            <a:avLst/>
          </a:prstGeom>
        </p:spPr>
      </p:pic>
      <p:sp>
        <p:nvSpPr>
          <p:cNvPr id="12" name="Título 1">
            <a:extLst>
              <a:ext uri="{FF2B5EF4-FFF2-40B4-BE49-F238E27FC236}">
                <a16:creationId xmlns:a16="http://schemas.microsoft.com/office/drawing/2014/main" xmlns="" id="{B3CC9E7E-C8DB-4D73-80B6-C5D35AD7F0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01416" y="1868998"/>
            <a:ext cx="3566174" cy="4388728"/>
          </a:xfrm>
        </p:spPr>
        <p:txBody>
          <a:bodyPr vert="horz" lIns="91440" tIns="45720" rIns="91440" bIns="45720" rtlCol="0" anchor="t">
            <a:normAutofit fontScale="90000"/>
          </a:bodyPr>
          <a:lstStyle/>
          <a:p>
            <a:pPr algn="ctr"/>
            <a:r>
              <a:rPr lang="pt-BR" sz="2400" cap="none" dirty="0" smtClean="0">
                <a:latin typeface="Bahnschrift SemiBold" panose="020B0502040204020203" pitchFamily="34" charset="0"/>
              </a:rPr>
              <a:t/>
            </a:r>
            <a:br>
              <a:rPr lang="pt-BR" sz="2400" cap="none" dirty="0" smtClean="0">
                <a:latin typeface="Bahnschrift SemiBold" panose="020B0502040204020203" pitchFamily="34" charset="0"/>
              </a:rPr>
            </a:br>
            <a:r>
              <a:rPr lang="pt-BR" sz="2700" cap="none" dirty="0" smtClean="0">
                <a:latin typeface="Bahnschrift SemiBold" panose="020B0502040204020203" pitchFamily="34" charset="0"/>
              </a:rPr>
              <a:t>“</a:t>
            </a:r>
            <a:r>
              <a:rPr lang="pt-BR" sz="2700" cap="none" dirty="0" err="1" smtClean="0">
                <a:latin typeface="Bahnschrift SemiBold" panose="020B0502040204020203" pitchFamily="34" charset="0"/>
              </a:rPr>
              <a:t>Grazie</a:t>
            </a:r>
            <a:r>
              <a:rPr lang="pt-BR" sz="2700" cap="none" dirty="0" smtClean="0">
                <a:latin typeface="Bahnschrift SemiBold" panose="020B0502040204020203" pitchFamily="34" charset="0"/>
              </a:rPr>
              <a:t>, cara.</a:t>
            </a:r>
            <a:br>
              <a:rPr lang="pt-BR" sz="2700" cap="none" dirty="0" smtClean="0">
                <a:latin typeface="Bahnschrift SemiBold" panose="020B0502040204020203" pitchFamily="34" charset="0"/>
              </a:rPr>
            </a:br>
            <a:r>
              <a:rPr lang="pt-BR" sz="2700" cap="none" dirty="0" err="1" smtClean="0">
                <a:latin typeface="Bahnschrift SemiBold" panose="020B0502040204020203" pitchFamily="34" charset="0"/>
              </a:rPr>
              <a:t>Questo</a:t>
            </a:r>
            <a:r>
              <a:rPr lang="pt-BR" sz="2700" cap="none" dirty="0" smtClean="0">
                <a:latin typeface="Bahnschrift SemiBold" panose="020B0502040204020203" pitchFamily="34" charset="0"/>
              </a:rPr>
              <a:t> </a:t>
            </a:r>
            <a:r>
              <a:rPr lang="pt-BR" sz="2700" cap="none" dirty="0" err="1" smtClean="0">
                <a:latin typeface="Bahnschrift SemiBold" panose="020B0502040204020203" pitchFamily="34" charset="0"/>
              </a:rPr>
              <a:t>è</a:t>
            </a:r>
            <a:r>
              <a:rPr lang="pt-BR" sz="2700" cap="none" dirty="0" smtClean="0">
                <a:latin typeface="Bahnschrift SemiBold" panose="020B0502040204020203" pitchFamily="34" charset="0"/>
              </a:rPr>
              <a:t> </a:t>
            </a:r>
            <a:br>
              <a:rPr lang="pt-BR" sz="2700" cap="none" dirty="0" smtClean="0">
                <a:latin typeface="Bahnschrift SemiBold" panose="020B0502040204020203" pitchFamily="34" charset="0"/>
              </a:rPr>
            </a:br>
            <a:r>
              <a:rPr lang="pt-BR" sz="2700" cap="none" dirty="0" err="1" smtClean="0">
                <a:latin typeface="Bahnschrift SemiBold" panose="020B0502040204020203" pitchFamily="34" charset="0"/>
              </a:rPr>
              <a:t>un</a:t>
            </a:r>
            <a:r>
              <a:rPr lang="pt-BR" sz="2700" cap="none" dirty="0" smtClean="0">
                <a:latin typeface="Bahnschrift SemiBold" panose="020B0502040204020203" pitchFamily="34" charset="0"/>
              </a:rPr>
              <a:t> regalo</a:t>
            </a:r>
            <a:br>
              <a:rPr lang="pt-BR" sz="2700" cap="none" dirty="0" smtClean="0">
                <a:latin typeface="Bahnschrift SemiBold" panose="020B0502040204020203" pitchFamily="34" charset="0"/>
              </a:rPr>
            </a:br>
            <a:r>
              <a:rPr lang="pt-BR" sz="2700" cap="none" dirty="0" err="1" smtClean="0">
                <a:latin typeface="Bahnschrift SemiBold" panose="020B0502040204020203" pitchFamily="34" charset="0"/>
              </a:rPr>
              <a:t>molto</a:t>
            </a:r>
            <a:r>
              <a:rPr lang="pt-BR" sz="2700" cap="none" dirty="0" smtClean="0">
                <a:latin typeface="Bahnschrift SemiBold" panose="020B0502040204020203" pitchFamily="34" charset="0"/>
              </a:rPr>
              <a:t> </a:t>
            </a:r>
            <a:r>
              <a:rPr lang="pt-BR" sz="2700" cap="none" dirty="0" err="1" smtClean="0">
                <a:latin typeface="Bahnschrift SemiBold" panose="020B0502040204020203" pitchFamily="34" charset="0"/>
              </a:rPr>
              <a:t>bello</a:t>
            </a:r>
            <a:r>
              <a:rPr lang="pt-BR" sz="2700" cap="none" dirty="0" smtClean="0">
                <a:latin typeface="Bahnschrift SemiBold" panose="020B0502040204020203" pitchFamily="34" charset="0"/>
              </a:rPr>
              <a:t>”.</a:t>
            </a:r>
            <a:br>
              <a:rPr lang="pt-BR" sz="2700" cap="none" dirty="0" smtClean="0">
                <a:latin typeface="Bahnschrift SemiBold" panose="020B0502040204020203" pitchFamily="34" charset="0"/>
              </a:rPr>
            </a:br>
            <a:r>
              <a:rPr lang="pt-BR" sz="2700" cap="none" dirty="0">
                <a:latin typeface="Bahnschrift SemiBold" panose="020B0502040204020203" pitchFamily="34" charset="0"/>
              </a:rPr>
              <a:t/>
            </a:r>
            <a:br>
              <a:rPr lang="pt-BR" sz="2700" cap="none" dirty="0">
                <a:latin typeface="Bahnschrift SemiBold" panose="020B0502040204020203" pitchFamily="34" charset="0"/>
              </a:rPr>
            </a:br>
            <a:r>
              <a:rPr lang="pt-BR" sz="2700" cap="none" dirty="0" smtClean="0">
                <a:latin typeface="Bahnschrift SemiBold" panose="020B0502040204020203" pitchFamily="34" charset="0"/>
              </a:rPr>
              <a:t>“</a:t>
            </a:r>
            <a:r>
              <a:rPr lang="it-IT" sz="2700" cap="none" dirty="0" smtClean="0">
                <a:latin typeface="Bahnschrift SemiBold" panose="020B0502040204020203" pitchFamily="34" charset="0"/>
              </a:rPr>
              <a:t>Grazie </a:t>
            </a:r>
            <a:r>
              <a:rPr lang="it-IT" sz="2700" cap="none" dirty="0">
                <a:latin typeface="Bahnschrift SemiBold" panose="020B0502040204020203" pitchFamily="34" charset="0"/>
              </a:rPr>
              <a:t>infinite </a:t>
            </a:r>
            <a:r>
              <a:rPr lang="it-IT" sz="2700" cap="none" dirty="0" smtClean="0">
                <a:latin typeface="Bahnschrift SemiBold" panose="020B0502040204020203" pitchFamily="34" charset="0"/>
              </a:rPr>
              <a:t/>
            </a:r>
            <a:br>
              <a:rPr lang="it-IT" sz="2700" cap="none" dirty="0" smtClean="0">
                <a:latin typeface="Bahnschrift SemiBold" panose="020B0502040204020203" pitchFamily="34" charset="0"/>
              </a:rPr>
            </a:br>
            <a:r>
              <a:rPr lang="it-IT" sz="2700" cap="none" dirty="0" smtClean="0">
                <a:latin typeface="Bahnschrift SemiBold" panose="020B0502040204020203" pitchFamily="34" charset="0"/>
              </a:rPr>
              <a:t>per </a:t>
            </a:r>
            <a:r>
              <a:rPr lang="it-IT" sz="2700" cap="none" dirty="0">
                <a:latin typeface="Bahnschrift SemiBold" panose="020B0502040204020203" pitchFamily="34" charset="0"/>
              </a:rPr>
              <a:t>tutto quello che hai </a:t>
            </a:r>
            <a:r>
              <a:rPr lang="it-IT" sz="2700" cap="none" dirty="0" smtClean="0">
                <a:latin typeface="Bahnschrift SemiBold" panose="020B0502040204020203" pitchFamily="34" charset="0"/>
              </a:rPr>
              <a:t>fatto </a:t>
            </a:r>
            <a:r>
              <a:rPr lang="it-IT" sz="2700" cap="none" dirty="0">
                <a:latin typeface="Bahnschrift SemiBold" panose="020B0502040204020203" pitchFamily="34" charset="0"/>
              </a:rPr>
              <a:t>per </a:t>
            </a:r>
            <a:r>
              <a:rPr lang="it-IT" sz="2700" cap="none" dirty="0" smtClean="0">
                <a:latin typeface="Bahnschrift SemiBold" panose="020B0502040204020203" pitchFamily="34" charset="0"/>
              </a:rPr>
              <a:t>me,</a:t>
            </a:r>
            <a:br>
              <a:rPr lang="it-IT" sz="2700" cap="none" dirty="0" smtClean="0">
                <a:latin typeface="Bahnschrift SemiBold" panose="020B0502040204020203" pitchFamily="34" charset="0"/>
              </a:rPr>
            </a:br>
            <a:r>
              <a:rPr lang="it-IT" sz="2700" cap="none" dirty="0" smtClean="0">
                <a:latin typeface="Bahnschrift SemiBold" panose="020B0502040204020203" pitchFamily="34" charset="0"/>
              </a:rPr>
              <a:t>qui e ora</a:t>
            </a:r>
            <a:r>
              <a:rPr lang="pt-BR" sz="2400" cap="none" dirty="0" smtClean="0">
                <a:latin typeface="Bahnschrift SemiBold" panose="020B0502040204020203" pitchFamily="34" charset="0"/>
              </a:rPr>
              <a:t>“,</a:t>
            </a:r>
            <a:br>
              <a:rPr lang="pt-BR" sz="2400" cap="none" dirty="0" smtClean="0">
                <a:latin typeface="Bahnschrift SemiBold" panose="020B0502040204020203" pitchFamily="34" charset="0"/>
              </a:rPr>
            </a:br>
            <a:r>
              <a:rPr lang="pt-BR" sz="2400" cap="none" dirty="0" err="1" smtClean="0">
                <a:latin typeface="Bahnschrift SemiBold" panose="020B0502040204020203" pitchFamily="34" charset="0"/>
              </a:rPr>
              <a:t>dice</a:t>
            </a:r>
            <a:r>
              <a:rPr lang="pt-BR" sz="2400" cap="none" dirty="0" smtClean="0">
                <a:latin typeface="Bahnschrift SemiBold" panose="020B0502040204020203" pitchFamily="34" charset="0"/>
              </a:rPr>
              <a:t> </a:t>
            </a:r>
            <a:r>
              <a:rPr lang="pt-BR" sz="2400" cap="none" dirty="0" err="1" smtClean="0">
                <a:latin typeface="Bahnschrift SemiBold" panose="020B0502040204020203" pitchFamily="34" charset="0"/>
              </a:rPr>
              <a:t>quella</a:t>
            </a:r>
            <a:r>
              <a:rPr lang="pt-BR" sz="2400" cap="none" dirty="0" smtClean="0">
                <a:latin typeface="Bahnschrift SemiBold" panose="020B0502040204020203" pitchFamily="34" charset="0"/>
              </a:rPr>
              <a:t> </a:t>
            </a:r>
            <a:r>
              <a:rPr lang="pt-BR" sz="2400" cap="none" dirty="0" err="1" smtClean="0">
                <a:latin typeface="Bahnschrift SemiBold" panose="020B0502040204020203" pitchFamily="34" charset="0"/>
              </a:rPr>
              <a:t>signora</a:t>
            </a:r>
            <a:r>
              <a:rPr lang="pt-BR" sz="2400" cap="none" dirty="0" smtClean="0">
                <a:latin typeface="Bahnschrift SemiBold" panose="020B0502040204020203" pitchFamily="34" charset="0"/>
              </a:rPr>
              <a:t>.</a:t>
            </a:r>
            <a:r>
              <a:rPr lang="pt-BR" sz="2400" cap="none" dirty="0">
                <a:latin typeface="Bahnschrift SemiBold" panose="020B0502040204020203" pitchFamily="34" charset="0"/>
              </a:rPr>
              <a:t/>
            </a:r>
            <a:br>
              <a:rPr lang="pt-BR" sz="2400" cap="none" dirty="0">
                <a:latin typeface="Bahnschrift SemiBold" panose="020B0502040204020203" pitchFamily="34" charset="0"/>
              </a:rPr>
            </a:br>
            <a:endParaRPr lang="pt-BR" sz="2400" cap="none" dirty="0">
              <a:latin typeface="Bahnschrift SemiBold" panose="020B0502040204020203" pitchFamily="34" charset="0"/>
            </a:endParaRPr>
          </a:p>
        </p:txBody>
      </p:sp>
      <p:pic>
        <p:nvPicPr>
          <p:cNvPr id="8" name="Imagem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4879" y="152704"/>
            <a:ext cx="2225233" cy="554784"/>
          </a:xfrm>
          <a:prstGeom prst="rect">
            <a:avLst/>
          </a:prstGeom>
        </p:spPr>
      </p:pic>
      <p:pic>
        <p:nvPicPr>
          <p:cNvPr id="2" name="Imagem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95009" y="1485900"/>
            <a:ext cx="6786108" cy="452407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95759489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Forma livre 6">
            <a:extLst>
              <a:ext uri="{FF2B5EF4-FFF2-40B4-BE49-F238E27FC236}">
                <a16:creationId xmlns:a16="http://schemas.microsoft.com/office/drawing/2014/main" xmlns="" id="{C98F4480-8749-4E48-82BB-3A0F2F311E0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 bwMode="auto">
          <a:xfrm>
            <a:off x="0" y="0"/>
            <a:ext cx="885825" cy="6858000"/>
          </a:xfrm>
          <a:custGeom>
            <a:avLst/>
            <a:gdLst/>
            <a:ahLst/>
            <a:cxnLst/>
            <a:rect l="0" t="0" r="r" b="b"/>
            <a:pathLst>
              <a:path w="558" h="4320">
                <a:moveTo>
                  <a:pt x="0" y="0"/>
                </a:moveTo>
                <a:lnTo>
                  <a:pt x="447" y="0"/>
                </a:lnTo>
                <a:lnTo>
                  <a:pt x="448" y="43"/>
                </a:lnTo>
                <a:lnTo>
                  <a:pt x="453" y="81"/>
                </a:lnTo>
                <a:lnTo>
                  <a:pt x="460" y="114"/>
                </a:lnTo>
                <a:lnTo>
                  <a:pt x="469" y="143"/>
                </a:lnTo>
                <a:lnTo>
                  <a:pt x="479" y="169"/>
                </a:lnTo>
                <a:lnTo>
                  <a:pt x="491" y="192"/>
                </a:lnTo>
                <a:lnTo>
                  <a:pt x="503" y="216"/>
                </a:lnTo>
                <a:lnTo>
                  <a:pt x="515" y="240"/>
                </a:lnTo>
                <a:lnTo>
                  <a:pt x="525" y="263"/>
                </a:lnTo>
                <a:lnTo>
                  <a:pt x="535" y="289"/>
                </a:lnTo>
                <a:lnTo>
                  <a:pt x="545" y="318"/>
                </a:lnTo>
                <a:lnTo>
                  <a:pt x="552" y="351"/>
                </a:lnTo>
                <a:lnTo>
                  <a:pt x="556" y="389"/>
                </a:lnTo>
                <a:lnTo>
                  <a:pt x="558" y="432"/>
                </a:lnTo>
                <a:lnTo>
                  <a:pt x="556" y="475"/>
                </a:lnTo>
                <a:lnTo>
                  <a:pt x="552" y="513"/>
                </a:lnTo>
                <a:lnTo>
                  <a:pt x="545" y="546"/>
                </a:lnTo>
                <a:lnTo>
                  <a:pt x="535" y="575"/>
                </a:lnTo>
                <a:lnTo>
                  <a:pt x="525" y="601"/>
                </a:lnTo>
                <a:lnTo>
                  <a:pt x="515" y="624"/>
                </a:lnTo>
                <a:lnTo>
                  <a:pt x="503" y="648"/>
                </a:lnTo>
                <a:lnTo>
                  <a:pt x="491" y="672"/>
                </a:lnTo>
                <a:lnTo>
                  <a:pt x="479" y="695"/>
                </a:lnTo>
                <a:lnTo>
                  <a:pt x="469" y="721"/>
                </a:lnTo>
                <a:lnTo>
                  <a:pt x="460" y="750"/>
                </a:lnTo>
                <a:lnTo>
                  <a:pt x="453" y="783"/>
                </a:lnTo>
                <a:lnTo>
                  <a:pt x="448" y="821"/>
                </a:lnTo>
                <a:lnTo>
                  <a:pt x="447" y="864"/>
                </a:lnTo>
                <a:lnTo>
                  <a:pt x="448" y="907"/>
                </a:lnTo>
                <a:lnTo>
                  <a:pt x="453" y="945"/>
                </a:lnTo>
                <a:lnTo>
                  <a:pt x="460" y="978"/>
                </a:lnTo>
                <a:lnTo>
                  <a:pt x="469" y="1007"/>
                </a:lnTo>
                <a:lnTo>
                  <a:pt x="479" y="1033"/>
                </a:lnTo>
                <a:lnTo>
                  <a:pt x="491" y="1056"/>
                </a:lnTo>
                <a:lnTo>
                  <a:pt x="503" y="1080"/>
                </a:lnTo>
                <a:lnTo>
                  <a:pt x="515" y="1104"/>
                </a:lnTo>
                <a:lnTo>
                  <a:pt x="525" y="1127"/>
                </a:lnTo>
                <a:lnTo>
                  <a:pt x="535" y="1153"/>
                </a:lnTo>
                <a:lnTo>
                  <a:pt x="545" y="1182"/>
                </a:lnTo>
                <a:lnTo>
                  <a:pt x="552" y="1215"/>
                </a:lnTo>
                <a:lnTo>
                  <a:pt x="556" y="1253"/>
                </a:lnTo>
                <a:lnTo>
                  <a:pt x="558" y="1296"/>
                </a:lnTo>
                <a:lnTo>
                  <a:pt x="556" y="1339"/>
                </a:lnTo>
                <a:lnTo>
                  <a:pt x="552" y="1377"/>
                </a:lnTo>
                <a:lnTo>
                  <a:pt x="545" y="1410"/>
                </a:lnTo>
                <a:lnTo>
                  <a:pt x="535" y="1439"/>
                </a:lnTo>
                <a:lnTo>
                  <a:pt x="525" y="1465"/>
                </a:lnTo>
                <a:lnTo>
                  <a:pt x="515" y="1488"/>
                </a:lnTo>
                <a:lnTo>
                  <a:pt x="503" y="1512"/>
                </a:lnTo>
                <a:lnTo>
                  <a:pt x="491" y="1536"/>
                </a:lnTo>
                <a:lnTo>
                  <a:pt x="479" y="1559"/>
                </a:lnTo>
                <a:lnTo>
                  <a:pt x="469" y="1585"/>
                </a:lnTo>
                <a:lnTo>
                  <a:pt x="460" y="1614"/>
                </a:lnTo>
                <a:lnTo>
                  <a:pt x="453" y="1647"/>
                </a:lnTo>
                <a:lnTo>
                  <a:pt x="448" y="1685"/>
                </a:lnTo>
                <a:lnTo>
                  <a:pt x="447" y="1728"/>
                </a:lnTo>
                <a:lnTo>
                  <a:pt x="448" y="1771"/>
                </a:lnTo>
                <a:lnTo>
                  <a:pt x="453" y="1809"/>
                </a:lnTo>
                <a:lnTo>
                  <a:pt x="460" y="1842"/>
                </a:lnTo>
                <a:lnTo>
                  <a:pt x="469" y="1871"/>
                </a:lnTo>
                <a:lnTo>
                  <a:pt x="479" y="1897"/>
                </a:lnTo>
                <a:lnTo>
                  <a:pt x="491" y="1920"/>
                </a:lnTo>
                <a:lnTo>
                  <a:pt x="503" y="1944"/>
                </a:lnTo>
                <a:lnTo>
                  <a:pt x="515" y="1968"/>
                </a:lnTo>
                <a:lnTo>
                  <a:pt x="525" y="1991"/>
                </a:lnTo>
                <a:lnTo>
                  <a:pt x="535" y="2017"/>
                </a:lnTo>
                <a:lnTo>
                  <a:pt x="545" y="2046"/>
                </a:lnTo>
                <a:lnTo>
                  <a:pt x="552" y="2079"/>
                </a:lnTo>
                <a:lnTo>
                  <a:pt x="556" y="2117"/>
                </a:lnTo>
                <a:lnTo>
                  <a:pt x="558" y="2159"/>
                </a:lnTo>
                <a:lnTo>
                  <a:pt x="556" y="2203"/>
                </a:lnTo>
                <a:lnTo>
                  <a:pt x="552" y="2241"/>
                </a:lnTo>
                <a:lnTo>
                  <a:pt x="545" y="2274"/>
                </a:lnTo>
                <a:lnTo>
                  <a:pt x="535" y="2303"/>
                </a:lnTo>
                <a:lnTo>
                  <a:pt x="525" y="2329"/>
                </a:lnTo>
                <a:lnTo>
                  <a:pt x="515" y="2352"/>
                </a:lnTo>
                <a:lnTo>
                  <a:pt x="503" y="2376"/>
                </a:lnTo>
                <a:lnTo>
                  <a:pt x="491" y="2400"/>
                </a:lnTo>
                <a:lnTo>
                  <a:pt x="479" y="2423"/>
                </a:lnTo>
                <a:lnTo>
                  <a:pt x="469" y="2449"/>
                </a:lnTo>
                <a:lnTo>
                  <a:pt x="460" y="2478"/>
                </a:lnTo>
                <a:lnTo>
                  <a:pt x="453" y="2511"/>
                </a:lnTo>
                <a:lnTo>
                  <a:pt x="448" y="2549"/>
                </a:lnTo>
                <a:lnTo>
                  <a:pt x="447" y="2592"/>
                </a:lnTo>
                <a:lnTo>
                  <a:pt x="448" y="2635"/>
                </a:lnTo>
                <a:lnTo>
                  <a:pt x="453" y="2673"/>
                </a:lnTo>
                <a:lnTo>
                  <a:pt x="460" y="2706"/>
                </a:lnTo>
                <a:lnTo>
                  <a:pt x="469" y="2735"/>
                </a:lnTo>
                <a:lnTo>
                  <a:pt x="479" y="2761"/>
                </a:lnTo>
                <a:lnTo>
                  <a:pt x="491" y="2784"/>
                </a:lnTo>
                <a:lnTo>
                  <a:pt x="515" y="2832"/>
                </a:lnTo>
                <a:lnTo>
                  <a:pt x="525" y="2855"/>
                </a:lnTo>
                <a:lnTo>
                  <a:pt x="535" y="2881"/>
                </a:lnTo>
                <a:lnTo>
                  <a:pt x="545" y="2910"/>
                </a:lnTo>
                <a:lnTo>
                  <a:pt x="552" y="2943"/>
                </a:lnTo>
                <a:lnTo>
                  <a:pt x="556" y="2981"/>
                </a:lnTo>
                <a:lnTo>
                  <a:pt x="558" y="3024"/>
                </a:lnTo>
                <a:lnTo>
                  <a:pt x="556" y="3067"/>
                </a:lnTo>
                <a:lnTo>
                  <a:pt x="552" y="3105"/>
                </a:lnTo>
                <a:lnTo>
                  <a:pt x="545" y="3138"/>
                </a:lnTo>
                <a:lnTo>
                  <a:pt x="535" y="3167"/>
                </a:lnTo>
                <a:lnTo>
                  <a:pt x="525" y="3193"/>
                </a:lnTo>
                <a:lnTo>
                  <a:pt x="515" y="3216"/>
                </a:lnTo>
                <a:lnTo>
                  <a:pt x="503" y="3240"/>
                </a:lnTo>
                <a:lnTo>
                  <a:pt x="491" y="3264"/>
                </a:lnTo>
                <a:lnTo>
                  <a:pt x="479" y="3287"/>
                </a:lnTo>
                <a:lnTo>
                  <a:pt x="469" y="3313"/>
                </a:lnTo>
                <a:lnTo>
                  <a:pt x="460" y="3342"/>
                </a:lnTo>
                <a:lnTo>
                  <a:pt x="453" y="3375"/>
                </a:lnTo>
                <a:lnTo>
                  <a:pt x="448" y="3413"/>
                </a:lnTo>
                <a:lnTo>
                  <a:pt x="447" y="3456"/>
                </a:lnTo>
                <a:lnTo>
                  <a:pt x="448" y="3499"/>
                </a:lnTo>
                <a:lnTo>
                  <a:pt x="453" y="3537"/>
                </a:lnTo>
                <a:lnTo>
                  <a:pt x="460" y="3570"/>
                </a:lnTo>
                <a:lnTo>
                  <a:pt x="469" y="3599"/>
                </a:lnTo>
                <a:lnTo>
                  <a:pt x="479" y="3625"/>
                </a:lnTo>
                <a:lnTo>
                  <a:pt x="491" y="3648"/>
                </a:lnTo>
                <a:lnTo>
                  <a:pt x="503" y="3672"/>
                </a:lnTo>
                <a:lnTo>
                  <a:pt x="515" y="3696"/>
                </a:lnTo>
                <a:lnTo>
                  <a:pt x="525" y="3719"/>
                </a:lnTo>
                <a:lnTo>
                  <a:pt x="535" y="3745"/>
                </a:lnTo>
                <a:lnTo>
                  <a:pt x="545" y="3774"/>
                </a:lnTo>
                <a:lnTo>
                  <a:pt x="552" y="3807"/>
                </a:lnTo>
                <a:lnTo>
                  <a:pt x="556" y="3845"/>
                </a:lnTo>
                <a:lnTo>
                  <a:pt x="558" y="3888"/>
                </a:lnTo>
                <a:lnTo>
                  <a:pt x="556" y="3931"/>
                </a:lnTo>
                <a:lnTo>
                  <a:pt x="552" y="3969"/>
                </a:lnTo>
                <a:lnTo>
                  <a:pt x="545" y="4002"/>
                </a:lnTo>
                <a:lnTo>
                  <a:pt x="535" y="4031"/>
                </a:lnTo>
                <a:lnTo>
                  <a:pt x="525" y="4057"/>
                </a:lnTo>
                <a:lnTo>
                  <a:pt x="515" y="4080"/>
                </a:lnTo>
                <a:lnTo>
                  <a:pt x="503" y="4104"/>
                </a:lnTo>
                <a:lnTo>
                  <a:pt x="491" y="4128"/>
                </a:lnTo>
                <a:lnTo>
                  <a:pt x="479" y="4151"/>
                </a:lnTo>
                <a:lnTo>
                  <a:pt x="469" y="4177"/>
                </a:lnTo>
                <a:lnTo>
                  <a:pt x="460" y="4206"/>
                </a:lnTo>
                <a:lnTo>
                  <a:pt x="453" y="4239"/>
                </a:lnTo>
                <a:lnTo>
                  <a:pt x="448" y="4277"/>
                </a:lnTo>
                <a:lnTo>
                  <a:pt x="447" y="4320"/>
                </a:lnTo>
                <a:lnTo>
                  <a:pt x="0" y="4320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78" name="Retângulo 77">
            <a:extLst>
              <a:ext uri="{FF2B5EF4-FFF2-40B4-BE49-F238E27FC236}">
                <a16:creationId xmlns:a16="http://schemas.microsoft.com/office/drawing/2014/main" xmlns="" id="{5249F694-12BA-47C4-9FF3-570372F3B96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11908536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2" name="Retângulo 81">
            <a:extLst>
              <a:ext uri="{FF2B5EF4-FFF2-40B4-BE49-F238E27FC236}">
                <a16:creationId xmlns:a16="http://schemas.microsoft.com/office/drawing/2014/main" xmlns="" id="{FA0382D1-1594-4E3D-842E-04E1E5E7578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0" name="Imagem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72387" y="152704"/>
            <a:ext cx="2608730" cy="1132361"/>
          </a:xfrm>
          <a:prstGeom prst="rect">
            <a:avLst/>
          </a:prstGeom>
        </p:spPr>
      </p:pic>
      <p:sp>
        <p:nvSpPr>
          <p:cNvPr id="12" name="Título 1">
            <a:extLst>
              <a:ext uri="{FF2B5EF4-FFF2-40B4-BE49-F238E27FC236}">
                <a16:creationId xmlns:a16="http://schemas.microsoft.com/office/drawing/2014/main" xmlns="" id="{B3CC9E7E-C8DB-4D73-80B6-C5D35AD7F0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66330" y="1445710"/>
            <a:ext cx="3566174" cy="4692540"/>
          </a:xfrm>
        </p:spPr>
        <p:txBody>
          <a:bodyPr vert="horz" lIns="91440" tIns="45720" rIns="91440" bIns="45720" rtlCol="0" anchor="t">
            <a:normAutofit fontScale="90000"/>
          </a:bodyPr>
          <a:lstStyle/>
          <a:p>
            <a:pPr algn="ctr"/>
            <a:r>
              <a:rPr lang="pt-BR" sz="2700" cap="none" dirty="0" smtClean="0">
                <a:latin typeface="Bahnschrift SemiBold" panose="020B0502040204020203" pitchFamily="34" charset="0"/>
              </a:rPr>
              <a:t>Giulia torna a casa</a:t>
            </a:r>
            <a:br>
              <a:rPr lang="pt-BR" sz="2700" cap="none" dirty="0" smtClean="0">
                <a:latin typeface="Bahnschrift SemiBold" panose="020B0502040204020203" pitchFamily="34" charset="0"/>
              </a:rPr>
            </a:br>
            <a:r>
              <a:rPr lang="pt-BR" sz="2700" cap="none" dirty="0" err="1" smtClean="0">
                <a:latin typeface="Bahnschrift SemiBold" panose="020B0502040204020203" pitchFamily="34" charset="0"/>
              </a:rPr>
              <a:t>con</a:t>
            </a:r>
            <a:r>
              <a:rPr lang="pt-BR" sz="2700" cap="none" dirty="0" smtClean="0">
                <a:latin typeface="Bahnschrift SemiBold" panose="020B0502040204020203" pitchFamily="34" charset="0"/>
              </a:rPr>
              <a:t> </a:t>
            </a:r>
            <a:r>
              <a:rPr lang="pt-BR" sz="2700" cap="none" dirty="0" err="1" smtClean="0">
                <a:latin typeface="Bahnschrift SemiBold" panose="020B0502040204020203" pitchFamily="34" charset="0"/>
              </a:rPr>
              <a:t>la</a:t>
            </a:r>
            <a:r>
              <a:rPr lang="pt-BR" sz="2700" cap="none" dirty="0" smtClean="0">
                <a:latin typeface="Bahnschrift SemiBold" panose="020B0502040204020203" pitchFamily="34" charset="0"/>
              </a:rPr>
              <a:t> </a:t>
            </a:r>
            <a:r>
              <a:rPr lang="pt-BR" sz="2700" cap="none" dirty="0" err="1" smtClean="0">
                <a:latin typeface="Bahnschrift SemiBold" panose="020B0502040204020203" pitchFamily="34" charset="0"/>
              </a:rPr>
              <a:t>borsa</a:t>
            </a:r>
            <a:r>
              <a:rPr lang="pt-BR" sz="2700" cap="none" dirty="0" smtClean="0">
                <a:latin typeface="Bahnschrift SemiBold" panose="020B0502040204020203" pitchFamily="34" charset="0"/>
              </a:rPr>
              <a:t> </a:t>
            </a:r>
            <a:r>
              <a:rPr lang="pt-BR" sz="2700" cap="none" dirty="0" err="1" smtClean="0">
                <a:latin typeface="Bahnschrift SemiBold" panose="020B0502040204020203" pitchFamily="34" charset="0"/>
              </a:rPr>
              <a:t>piena</a:t>
            </a:r>
            <a:r>
              <a:rPr lang="pt-BR" sz="2700" cap="none" dirty="0" smtClean="0">
                <a:latin typeface="Bahnschrift SemiBold" panose="020B0502040204020203" pitchFamily="34" charset="0"/>
              </a:rPr>
              <a:t>.</a:t>
            </a:r>
            <a:br>
              <a:rPr lang="pt-BR" sz="2700" cap="none" dirty="0" smtClean="0">
                <a:latin typeface="Bahnschrift SemiBold" panose="020B0502040204020203" pitchFamily="34" charset="0"/>
              </a:rPr>
            </a:br>
            <a:r>
              <a:rPr lang="pt-BR" sz="2700" cap="none" dirty="0">
                <a:latin typeface="Bahnschrift SemiBold" panose="020B0502040204020203" pitchFamily="34" charset="0"/>
              </a:rPr>
              <a:t/>
            </a:r>
            <a:br>
              <a:rPr lang="pt-BR" sz="2700" cap="none" dirty="0">
                <a:latin typeface="Bahnschrift SemiBold" panose="020B0502040204020203" pitchFamily="34" charset="0"/>
              </a:rPr>
            </a:br>
            <a:r>
              <a:rPr lang="pt-BR" sz="2700" cap="none" dirty="0" smtClean="0">
                <a:latin typeface="Bahnschrift SemiBold" panose="020B0502040204020203" pitchFamily="34" charset="0"/>
              </a:rPr>
              <a:t>Sul </a:t>
            </a:r>
            <a:r>
              <a:rPr lang="pt-BR" sz="2700" cap="none" dirty="0" err="1" smtClean="0">
                <a:latin typeface="Bahnschrift SemiBold" panose="020B0502040204020203" pitchFamily="34" charset="0"/>
              </a:rPr>
              <a:t>balcone</a:t>
            </a:r>
            <a:r>
              <a:rPr lang="pt-BR" sz="2700" cap="none" dirty="0" smtClean="0">
                <a:latin typeface="Bahnschrift SemiBold" panose="020B0502040204020203" pitchFamily="34" charset="0"/>
              </a:rPr>
              <a:t/>
            </a:r>
            <a:br>
              <a:rPr lang="pt-BR" sz="2700" cap="none" dirty="0" smtClean="0">
                <a:latin typeface="Bahnschrift SemiBold" panose="020B0502040204020203" pitchFamily="34" charset="0"/>
              </a:rPr>
            </a:br>
            <a:r>
              <a:rPr lang="pt-BR" sz="2700" cap="none" dirty="0" smtClean="0">
                <a:latin typeface="Bahnschrift SemiBold" panose="020B0502040204020203" pitchFamily="34" charset="0"/>
              </a:rPr>
              <a:t>prepara pane,</a:t>
            </a:r>
            <a:br>
              <a:rPr lang="pt-BR" sz="2700" cap="none" dirty="0" smtClean="0">
                <a:latin typeface="Bahnschrift SemiBold" panose="020B0502040204020203" pitchFamily="34" charset="0"/>
              </a:rPr>
            </a:br>
            <a:r>
              <a:rPr lang="pt-BR" sz="2700" cap="none" dirty="0" err="1" smtClean="0">
                <a:latin typeface="Bahnschrift SemiBold" panose="020B0502040204020203" pitchFamily="34" charset="0"/>
              </a:rPr>
              <a:t>pomodori</a:t>
            </a:r>
            <a:r>
              <a:rPr lang="pt-BR" sz="2700" cap="none" dirty="0" smtClean="0">
                <a:latin typeface="Bahnschrift SemiBold" panose="020B0502040204020203" pitchFamily="34" charset="0"/>
              </a:rPr>
              <a:t>, </a:t>
            </a:r>
            <a:r>
              <a:rPr lang="pt-BR" sz="2700" cap="none" dirty="0" err="1" smtClean="0">
                <a:latin typeface="Bahnschrift SemiBold" panose="020B0502040204020203" pitchFamily="34" charset="0"/>
              </a:rPr>
              <a:t>formaggio</a:t>
            </a:r>
            <a:r>
              <a:rPr lang="pt-BR" sz="2700" cap="none" dirty="0" smtClean="0">
                <a:latin typeface="Bahnschrift SemiBold" panose="020B0502040204020203" pitchFamily="34" charset="0"/>
              </a:rPr>
              <a:t> e </a:t>
            </a:r>
            <a:r>
              <a:rPr lang="pt-BR" sz="2700" cap="none" dirty="0" err="1" smtClean="0">
                <a:latin typeface="Bahnschrift SemiBold" panose="020B0502040204020203" pitchFamily="34" charset="0"/>
              </a:rPr>
              <a:t>basilico</a:t>
            </a:r>
            <a:r>
              <a:rPr lang="pt-BR" sz="2700" cap="none" dirty="0" smtClean="0">
                <a:latin typeface="Bahnschrift SemiBold" panose="020B0502040204020203" pitchFamily="34" charset="0"/>
              </a:rPr>
              <a:t>.</a:t>
            </a:r>
            <a:br>
              <a:rPr lang="pt-BR" sz="2700" cap="none" dirty="0" smtClean="0">
                <a:latin typeface="Bahnschrift SemiBold" panose="020B0502040204020203" pitchFamily="34" charset="0"/>
              </a:rPr>
            </a:br>
            <a:r>
              <a:rPr lang="pt-BR" sz="2700" cap="none" dirty="0">
                <a:latin typeface="Bahnschrift SemiBold" panose="020B0502040204020203" pitchFamily="34" charset="0"/>
              </a:rPr>
              <a:t/>
            </a:r>
            <a:br>
              <a:rPr lang="pt-BR" sz="2700" cap="none" dirty="0">
                <a:latin typeface="Bahnschrift SemiBold" panose="020B0502040204020203" pitchFamily="34" charset="0"/>
              </a:rPr>
            </a:br>
            <a:r>
              <a:rPr lang="pt-BR" sz="2700" cap="none" dirty="0" smtClean="0">
                <a:latin typeface="Bahnschrift SemiBold" panose="020B0502040204020203" pitchFamily="34" charset="0"/>
              </a:rPr>
              <a:t>Il </a:t>
            </a:r>
            <a:r>
              <a:rPr lang="pt-BR" sz="2700" cap="none" dirty="0" err="1" smtClean="0">
                <a:latin typeface="Bahnschrift SemiBold" panose="020B0502040204020203" pitchFamily="34" charset="0"/>
              </a:rPr>
              <a:t>pranzo</a:t>
            </a:r>
            <a:r>
              <a:rPr lang="pt-BR" sz="2700" cap="none" dirty="0" smtClean="0">
                <a:latin typeface="Bahnschrift SemiBold" panose="020B0502040204020203" pitchFamily="34" charset="0"/>
              </a:rPr>
              <a:t> </a:t>
            </a:r>
            <a:r>
              <a:rPr lang="pt-BR" sz="2700" cap="none" dirty="0" err="1" smtClean="0">
                <a:latin typeface="Bahnschrift SemiBold" panose="020B0502040204020203" pitchFamily="34" charset="0"/>
              </a:rPr>
              <a:t>è</a:t>
            </a:r>
            <a:r>
              <a:rPr lang="pt-BR" sz="2700" cap="none" dirty="0" smtClean="0">
                <a:latin typeface="Bahnschrift SemiBold" panose="020B0502040204020203" pitchFamily="34" charset="0"/>
              </a:rPr>
              <a:t> </a:t>
            </a:r>
            <a:r>
              <a:rPr lang="pt-BR" sz="2700" cap="none" dirty="0" err="1" smtClean="0">
                <a:latin typeface="Bahnschrift SemiBold" panose="020B0502040204020203" pitchFamily="34" charset="0"/>
              </a:rPr>
              <a:t>semplice</a:t>
            </a:r>
            <a:r>
              <a:rPr lang="pt-BR" sz="2700" cap="none" dirty="0" smtClean="0">
                <a:latin typeface="Bahnschrift SemiBold" panose="020B0502040204020203" pitchFamily="34" charset="0"/>
              </a:rPr>
              <a:t> </a:t>
            </a:r>
            <a:r>
              <a:rPr lang="pt-BR" sz="2700" cap="none" dirty="0" err="1" smtClean="0">
                <a:latin typeface="Bahnschrift SemiBold" panose="020B0502040204020203" pitchFamily="34" charset="0"/>
              </a:rPr>
              <a:t>ma</a:t>
            </a:r>
            <a:r>
              <a:rPr lang="pt-BR" sz="2700" cap="none" dirty="0" smtClean="0">
                <a:latin typeface="Bahnschrift SemiBold" panose="020B0502040204020203" pitchFamily="34" charset="0"/>
              </a:rPr>
              <a:t> ha </a:t>
            </a:r>
            <a:r>
              <a:rPr lang="pt-BR" sz="2700" cap="none" dirty="0" err="1" smtClean="0">
                <a:latin typeface="Bahnschrift SemiBold" panose="020B0502040204020203" pitchFamily="34" charset="0"/>
              </a:rPr>
              <a:t>il</a:t>
            </a:r>
            <a:r>
              <a:rPr lang="pt-BR" sz="2700" cap="none" dirty="0" smtClean="0">
                <a:latin typeface="Bahnschrift SemiBold" panose="020B0502040204020203" pitchFamily="34" charset="0"/>
              </a:rPr>
              <a:t> </a:t>
            </a:r>
            <a:r>
              <a:rPr lang="pt-BR" sz="2700" cap="none" dirty="0" err="1" smtClean="0">
                <a:latin typeface="Bahnschrift SemiBold" panose="020B0502040204020203" pitchFamily="34" charset="0"/>
              </a:rPr>
              <a:t>sapore</a:t>
            </a:r>
            <a:r>
              <a:rPr lang="pt-BR" sz="2700" cap="none" dirty="0" smtClean="0">
                <a:latin typeface="Bahnschrift SemiBold" panose="020B0502040204020203" pitchFamily="34" charset="0"/>
              </a:rPr>
              <a:t> </a:t>
            </a:r>
            <a:r>
              <a:rPr lang="pt-BR" sz="2700" cap="none" dirty="0" err="1" smtClean="0">
                <a:latin typeface="Bahnschrift SemiBold" panose="020B0502040204020203" pitchFamily="34" charset="0"/>
              </a:rPr>
              <a:t>di</a:t>
            </a:r>
            <a:r>
              <a:rPr lang="pt-BR" sz="2700" cap="none" dirty="0" smtClean="0">
                <a:latin typeface="Bahnschrift SemiBold" panose="020B0502040204020203" pitchFamily="34" charset="0"/>
              </a:rPr>
              <a:t> una </a:t>
            </a:r>
            <a:r>
              <a:rPr lang="pt-BR" sz="2700" cap="none" dirty="0" err="1" smtClean="0">
                <a:latin typeface="Bahnschrift SemiBold" panose="020B0502040204020203" pitchFamily="34" charset="0"/>
              </a:rPr>
              <a:t>buona</a:t>
            </a:r>
            <a:r>
              <a:rPr lang="pt-BR" sz="2700" cap="none" dirty="0" smtClean="0">
                <a:latin typeface="Bahnschrift SemiBold" panose="020B0502040204020203" pitchFamily="34" charset="0"/>
              </a:rPr>
              <a:t> </a:t>
            </a:r>
            <a:r>
              <a:rPr lang="pt-BR" sz="2700" cap="none" dirty="0" err="1" smtClean="0">
                <a:latin typeface="Bahnschrift SemiBold" panose="020B0502040204020203" pitchFamily="34" charset="0"/>
              </a:rPr>
              <a:t>giornata</a:t>
            </a:r>
            <a:r>
              <a:rPr lang="pt-BR" sz="2700" cap="none" dirty="0" smtClean="0">
                <a:latin typeface="Bahnschrift SemiBold" panose="020B0502040204020203" pitchFamily="34" charset="0"/>
              </a:rPr>
              <a:t>.</a:t>
            </a:r>
            <a:br>
              <a:rPr lang="pt-BR" sz="2700" cap="none" dirty="0" smtClean="0">
                <a:latin typeface="Bahnschrift SemiBold" panose="020B0502040204020203" pitchFamily="34" charset="0"/>
              </a:rPr>
            </a:br>
            <a:r>
              <a:rPr lang="pt-BR" sz="2700" cap="none" dirty="0">
                <a:latin typeface="Bahnschrift SemiBold" panose="020B0502040204020203" pitchFamily="34" charset="0"/>
              </a:rPr>
              <a:t/>
            </a:r>
            <a:br>
              <a:rPr lang="pt-BR" sz="2700" cap="none" dirty="0">
                <a:latin typeface="Bahnschrift SemiBold" panose="020B0502040204020203" pitchFamily="34" charset="0"/>
              </a:rPr>
            </a:br>
            <a:r>
              <a:rPr lang="it-IT" sz="2700" cap="none" dirty="0">
                <a:latin typeface="Bahnschrift SemiBold" panose="020B0502040204020203" pitchFamily="34" charset="0"/>
              </a:rPr>
              <a:t>Quella giornata ne è valsa la pena.</a:t>
            </a:r>
            <a:endParaRPr lang="pt-BR" sz="2400" cap="none" dirty="0">
              <a:latin typeface="Bahnschrift SemiBold" panose="020B0502040204020203" pitchFamily="34" charset="0"/>
            </a:endParaRPr>
          </a:p>
        </p:txBody>
      </p:sp>
      <p:pic>
        <p:nvPicPr>
          <p:cNvPr id="8" name="Imagem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4879" y="152704"/>
            <a:ext cx="2225233" cy="554784"/>
          </a:xfrm>
          <a:prstGeom prst="rect">
            <a:avLst/>
          </a:prstGeom>
        </p:spPr>
      </p:pic>
      <p:pic>
        <p:nvPicPr>
          <p:cNvPr id="3" name="Imagem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96277" y="1714892"/>
            <a:ext cx="6484840" cy="448673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826555526"/>
      </p:ext>
    </p:extLst>
  </p:cSld>
  <p:clrMapOvr>
    <a:masterClrMapping/>
  </p:clrMapOvr>
</p:sld>
</file>

<file path=ppt/theme/theme1.xml><?xml version="1.0" encoding="utf-8"?>
<a:theme xmlns:a="http://schemas.openxmlformats.org/drawingml/2006/main" name="Selo">
  <a:themeElements>
    <a:clrScheme name="Badge">
      <a:dk1>
        <a:sysClr val="windowText" lastClr="000000"/>
      </a:dk1>
      <a:lt1>
        <a:sysClr val="window" lastClr="FFFFFF"/>
      </a:lt1>
      <a:dk2>
        <a:srgbClr val="2A1A00"/>
      </a:dk2>
      <a:lt2>
        <a:srgbClr val="F3F3F2"/>
      </a:lt2>
      <a:accent1>
        <a:srgbClr val="F8B323"/>
      </a:accent1>
      <a:accent2>
        <a:srgbClr val="656A59"/>
      </a:accent2>
      <a:accent3>
        <a:srgbClr val="46B2B5"/>
      </a:accent3>
      <a:accent4>
        <a:srgbClr val="8CAA7E"/>
      </a:accent4>
      <a:accent5>
        <a:srgbClr val="D36F68"/>
      </a:accent5>
      <a:accent6>
        <a:srgbClr val="826276"/>
      </a:accent6>
      <a:hlink>
        <a:srgbClr val="46B2B5"/>
      </a:hlink>
      <a:folHlink>
        <a:srgbClr val="A46694"/>
      </a:folHlink>
    </a:clrScheme>
    <a:fontScheme name="Badge">
      <a:majorFont>
        <a:latin typeface="Impact" panose="020B080603090205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メイリオ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Badg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12700" cap="flat" cmpd="sng" algn="in">
          <a:solidFill>
            <a:schemeClr val="phClr"/>
          </a:solidFill>
          <a:prstDash val="solid"/>
        </a:ln>
        <a:ln w="5080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5400" dir="5400000" algn="ctr" rotWithShape="0">
              <a:srgbClr val="000000">
                <a:alpha val="2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dge" id="{71A07785-5930-41D4-9A83-E23602B48E98}" vid="{771EA782-DFA6-45B1-AEA3-661F1715B310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MediaServiceKeyPoints xmlns="71af3243-3dd4-4a8d-8c0d-dd76da1f02a5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1" ma:contentTypeDescription="Create a new document." ma:contentTypeScope="" ma:versionID="1c2eb7a32e66fb6e4260f3771546a5e2">
  <xsd:schema xmlns:xsd="http://www.w3.org/2001/XMLSchema" xmlns:xs="http://www.w3.org/2001/XMLSchema" xmlns:p="http://schemas.microsoft.com/office/2006/metadata/properties" xmlns:ns2="71af3243-3dd4-4a8d-8c0d-dd76da1f02a5" xmlns:ns3="16c05727-aa75-4e4a-9b5f-8a80a1165891" targetNamespace="http://schemas.microsoft.com/office/2006/metadata/properties" ma:root="true" ma:fieldsID="04e1f6479c48b08974ba73b5ca973489" ns2:_="" ns3:_="">
    <xsd:import namespace="71af3243-3dd4-4a8d-8c0d-dd76da1f02a5"/>
    <xsd:import namespace="16c05727-aa75-4e4a-9b5f-8a80a11658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903B9E78-595F-41AA-B8FF-1657B24A64F3}">
  <ds:schemaRefs>
    <ds:schemaRef ds:uri="http://schemas.openxmlformats.org/package/2006/metadata/core-properties"/>
    <ds:schemaRef ds:uri="http://purl.org/dc/elements/1.1/"/>
    <ds:schemaRef ds:uri="http://www.w3.org/XML/1998/namespace"/>
    <ds:schemaRef ds:uri="http://purl.org/dc/terms/"/>
    <ds:schemaRef ds:uri="http://schemas.microsoft.com/office/2006/metadata/properties"/>
    <ds:schemaRef ds:uri="http://schemas.microsoft.com/office/infopath/2007/PartnerControls"/>
    <ds:schemaRef ds:uri="http://schemas.microsoft.com/office/2006/documentManagement/types"/>
    <ds:schemaRef ds:uri="71af3243-3dd4-4a8d-8c0d-dd76da1f02a5"/>
    <ds:schemaRef ds:uri="16c05727-aa75-4e4a-9b5f-8a80a1165891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BAED409D-D761-44D8-8125-D888C04D1BDB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BC64FCEF-5D02-4451-89DD-C5055544A89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af3243-3dd4-4a8d-8c0d-dd76da1f02a5"/>
    <ds:schemaRef ds:uri="16c05727-aa75-4e4a-9b5f-8a80a11658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Design de selo de creche</Template>
  <TotalTime>0</TotalTime>
  <Words>69</Words>
  <Application>Microsoft Office PowerPoint</Application>
  <PresentationFormat>Widescreen</PresentationFormat>
  <Paragraphs>30</Paragraphs>
  <Slides>14</Slides>
  <Notes>14</Notes>
  <HiddenSlides>0</HiddenSlides>
  <MMClips>0</MMClips>
  <ScaleCrop>false</ScaleCrop>
  <HeadingPairs>
    <vt:vector size="6" baseType="variant">
      <vt:variant>
        <vt:lpstr>Fontes usadas</vt:lpstr>
      </vt:variant>
      <vt:variant>
        <vt:i4>7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14</vt:i4>
      </vt:variant>
    </vt:vector>
  </HeadingPairs>
  <TitlesOfParts>
    <vt:vector size="22" baseType="lpstr">
      <vt:lpstr>Arial</vt:lpstr>
      <vt:lpstr>Bahnschrift</vt:lpstr>
      <vt:lpstr>Bahnschrift SemiBold</vt:lpstr>
      <vt:lpstr>Bauhaus 93</vt:lpstr>
      <vt:lpstr>Calibri</vt:lpstr>
      <vt:lpstr>Gill Sans MT</vt:lpstr>
      <vt:lpstr>Impact</vt:lpstr>
      <vt:lpstr>Selo</vt:lpstr>
      <vt:lpstr>La GIORNATA DI GIULIA AL MERCATO</vt:lpstr>
      <vt:lpstr>Il sabato mattina, Giulia va al mercato del suo quartiere, nella città di Torino.  Porta una borsa di stoffa e una  lista corta.  Pane, mele, pomodori, formaggio e basilico.</vt:lpstr>
      <vt:lpstr>Il mercato è piccolo ma pieno di colori.  Ci sono Fiori gialli, arance, verdure verdi e cassette di legno.   La gente parla piano.  L’aria profuma di pane caldo.  Hum ... Sembra delizioso.   </vt:lpstr>
      <vt:lpstr>“Buongiorno Giulia”, dice il signor Carlo, il fruttivendolo.  “Oggi le mele sono molti dolci”, continua  il signor Carlo.  Carlo è un fruttivendolo  molto gentile  e allegro.   </vt:lpstr>
      <vt:lpstr>“Allora ne prendo quattro” dice Giulia.   “E anche un po´ di basilico”, dice.  Il basilico ha un  profumo fresco.  Molte persone comprano il basilico il sabato.</vt:lpstr>
      <vt:lpstr>Giulia pensa alla cucina  di sua Madre, alle domeniche lente, e alla pasta al pomodoro.  Sorride senza parlare.  E lei ripensa a tutti quei momenti trascorsi con la sua famiglia. </vt:lpstr>
      <vt:lpstr>Poi, va al banco del pane. Una ragazza Giovane di circa 12 anni, le dà una  pagnotta piccola.  “È di questa mattina”, dice sorridendo.  “Ancora calda”. </vt:lpstr>
      <vt:lpstr>Giulia mette  il pane nella borsa con cura.  Le piace fare  la spesa cosi, senza fretta.  Ogni cosa  ha un odore, un colore, una você.</vt:lpstr>
      <vt:lpstr>Vicino ai Fiori, Lei vede una signora molto anziana.  La signora  guarda un mazzo  di margheritte,  ma non compra niente.</vt:lpstr>
      <vt:lpstr>Cerca qualcosa  nella borsa e  sospira fondo.  “Va tutto bene?”, chiede Giulia.  “Si, mia cara. Ho dimenticato  il portofolio”,  dice la signora.</vt:lpstr>
      <vt:lpstr>“Oggi è il compleanno  di mio marito. Lui ha 85 anni.  E Lui ama le margherite,  ´imagina un po?”.  Giulia non  pensa molto.  Compra il piccolo mazzo e lo dà  alla signora. </vt:lpstr>
      <vt:lpstr> “Per suo marito”, dice Giulia  con dolcezza alla signora.  “E tantissimi auguri di buon compleanno  a lui“.  La signora  prende i Fiori con  le mani leggere. </vt:lpstr>
      <vt:lpstr> “Grazie, cara. Questo è  un regalo molto bello”.  “Grazie infinite  per tutto quello che hai fatto per me, qui e ora“, dice quella signora. </vt:lpstr>
      <vt:lpstr>Giulia torna a casa con la borsa piena.  Sul balcone prepara pane, pomodori, formaggio e basilico.  Il pranzo è semplice ma ha il sapore di una buona giornata.  Quella giornata ne è valsa la pena.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2026-04-28T13:25:05Z</dcterms:created>
  <dcterms:modified xsi:type="dcterms:W3CDTF">2026-09-21T19:07:12Z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