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0" autoAdjust="0"/>
  </p:normalViewPr>
  <p:slideViewPr>
    <p:cSldViewPr snapToGrid="0">
      <p:cViewPr varScale="1">
        <p:scale>
          <a:sx n="107" d="100"/>
          <a:sy n="107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42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54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07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72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3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8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0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8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49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138777" y="893238"/>
            <a:ext cx="517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VENTISETE</a:t>
            </a:r>
            <a:endParaRPr lang="pt-BR" b="1" dirty="0" smtClean="0"/>
          </a:p>
          <a:p>
            <a:pPr algn="ctr"/>
            <a:r>
              <a:rPr lang="pt-BR" b="1" dirty="0" smtClean="0"/>
              <a:t>FRUTTIVENDOLO - CHE COSE COMPRARE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b="9648"/>
          <a:stretch/>
        </p:blipFill>
        <p:spPr>
          <a:xfrm>
            <a:off x="299102" y="2420985"/>
            <a:ext cx="6089198" cy="404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6726845" y="1877811"/>
            <a:ext cx="38382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 </a:t>
            </a:r>
            <a:r>
              <a:rPr lang="it-IT" sz="2000" b="1" i="1" dirty="0"/>
              <a:t>fruttivendolo </a:t>
            </a:r>
            <a:r>
              <a:rPr lang="it-IT" sz="2000" b="1" dirty="0"/>
              <a:t>e la </a:t>
            </a:r>
            <a:r>
              <a:rPr lang="it-IT" sz="2000" b="1" i="1" dirty="0"/>
              <a:t>fruttivendola </a:t>
            </a:r>
            <a:r>
              <a:rPr lang="it-IT" sz="2000" b="1" dirty="0"/>
              <a:t>sono le persone che vendono frutta e verdure nei mercati e nei negozi. </a:t>
            </a:r>
            <a:endParaRPr lang="it-IT" sz="2000" b="1" dirty="0" smtClean="0"/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Nei </a:t>
            </a:r>
            <a:r>
              <a:rPr lang="it-IT" sz="2000" b="1" dirty="0">
                <a:solidFill>
                  <a:srgbClr val="FF0000"/>
                </a:solidFill>
              </a:rPr>
              <a:t>mercati il lavoro dei fruttivendoli si svolge all’aperto o al chiuso, a seconda del tipo di mercato</a:t>
            </a:r>
            <a:r>
              <a:rPr lang="it-IT" sz="20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dirty="0" smtClean="0"/>
              <a:t>La </a:t>
            </a:r>
            <a:r>
              <a:rPr lang="it-IT" sz="2000" dirty="0"/>
              <a:t>frutta e le verdure sono esposte sui banchi, con i cartellini che indicano i prezzi al chilo. </a:t>
            </a:r>
            <a:endParaRPr lang="it-IT" sz="2000" dirty="0" smtClean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02" y="1627144"/>
            <a:ext cx="1387008" cy="1596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5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138777" y="893238"/>
            <a:ext cx="517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VENTISETE</a:t>
            </a:r>
            <a:endParaRPr lang="pt-BR" b="1" dirty="0" smtClean="0"/>
          </a:p>
          <a:p>
            <a:pPr algn="ctr"/>
            <a:r>
              <a:rPr lang="pt-BR" b="1" dirty="0" smtClean="0"/>
              <a:t>FRUTTIVENDOLO - CHE COSE COMPRARE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483708" y="2065779"/>
            <a:ext cx="33813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Chi fa questo lavoro in genere si rifornisce di frutta e verdura andandola a comprare ai mercati generali</a:t>
            </a:r>
            <a:r>
              <a:rPr lang="it-IT" sz="2000" b="1" dirty="0" smtClean="0"/>
              <a:t>:</a:t>
            </a:r>
          </a:p>
          <a:p>
            <a:pPr algn="ctr"/>
            <a:r>
              <a:rPr lang="it-IT" sz="2000" dirty="0" smtClean="0"/>
              <a:t> </a:t>
            </a:r>
            <a:r>
              <a:rPr lang="it-IT" sz="2000" dirty="0"/>
              <a:t>i mercati generali sono grandissimi magazzini nella periferia delle città, dove i grossisti vendono i prodotti che arrivano dalle varie parti d’Italia o dall’estero</a:t>
            </a:r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201" y="2265937"/>
            <a:ext cx="3370290" cy="338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797" y="2265937"/>
            <a:ext cx="3210187" cy="3385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02" y="1627144"/>
            <a:ext cx="1387008" cy="1596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301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138777" y="893238"/>
            <a:ext cx="517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VENTISETE</a:t>
            </a:r>
            <a:endParaRPr lang="pt-BR" b="1" dirty="0" smtClean="0"/>
          </a:p>
          <a:p>
            <a:pPr algn="ctr"/>
            <a:r>
              <a:rPr lang="pt-BR" b="1" dirty="0" smtClean="0"/>
              <a:t>FRUTTIVENDOLO - CHE COSE COMPRARE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499898" y="1680624"/>
            <a:ext cx="46052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Nei mercati delle città e dei paesi ci sono anche fruttivendoli che vendono i prodotti della propria terra e del proprio orto, portandoli direttamente dalla campagna</a:t>
            </a:r>
            <a:r>
              <a:rPr lang="it-IT" sz="2000" b="1" dirty="0" smtClean="0"/>
              <a:t>.</a:t>
            </a:r>
          </a:p>
          <a:p>
            <a:pPr algn="just"/>
            <a:r>
              <a:rPr lang="it-IT" sz="2000" b="1" dirty="0" smtClean="0"/>
              <a:t> 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</a:rPr>
              <a:t>In </a:t>
            </a:r>
            <a:r>
              <a:rPr lang="it-IT" sz="2000" b="1" dirty="0">
                <a:solidFill>
                  <a:srgbClr val="FF0000"/>
                </a:solidFill>
              </a:rPr>
              <a:t>genere la frutta e la verdura venduta dai contadini è più fresca perché è un prodotto di stagione, e perché non è stata tenuta nei frigoriferi</a:t>
            </a:r>
            <a:r>
              <a:rPr lang="it-IT" sz="20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it-IT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it-IT" sz="2000" dirty="0" smtClean="0"/>
              <a:t> </a:t>
            </a:r>
            <a:r>
              <a:rPr lang="it-IT" sz="2000" dirty="0"/>
              <a:t>La parola </a:t>
            </a:r>
            <a:r>
              <a:rPr lang="it-IT" sz="2000" i="1" dirty="0"/>
              <a:t>fruttivendolo </a:t>
            </a:r>
            <a:r>
              <a:rPr lang="it-IT" sz="2000" dirty="0"/>
              <a:t>indica anche il negozio dove si vendono frutta e verdure. </a:t>
            </a:r>
            <a:endParaRPr lang="pt-BR" sz="20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158" y="4499311"/>
            <a:ext cx="4976689" cy="226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1158" y="1722225"/>
            <a:ext cx="4938223" cy="2594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102" y="1627144"/>
            <a:ext cx="1387008" cy="1596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491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138777" y="893238"/>
            <a:ext cx="517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VENTISETE</a:t>
            </a:r>
            <a:endParaRPr lang="pt-BR" b="1" dirty="0" smtClean="0"/>
          </a:p>
          <a:p>
            <a:pPr algn="ctr"/>
            <a:r>
              <a:rPr lang="pt-BR" b="1" dirty="0" smtClean="0"/>
              <a:t>FRUTTIVENDOLO - CHE COSE COMPRARE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819402" y="2634143"/>
            <a:ext cx="3986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Molti di questi negozi fanno orari di lavoro lunghi, e sono aperti anche la notte e la domenica: in questo modo rendono più facile ai clienti l’acquisto dei prodotti, e cercano di vincere la concorrenza dei supermercati.</a:t>
            </a:r>
            <a:endParaRPr lang="pt-BR" sz="20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234" y="1724785"/>
            <a:ext cx="6073297" cy="5049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920" y="1553315"/>
            <a:ext cx="1413157" cy="1596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314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138777" y="893238"/>
            <a:ext cx="517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VENTISETE</a:t>
            </a:r>
            <a:endParaRPr lang="pt-BR" b="1" dirty="0" smtClean="0"/>
          </a:p>
          <a:p>
            <a:pPr algn="ctr"/>
            <a:r>
              <a:rPr lang="pt-BR" b="1" dirty="0" smtClean="0"/>
              <a:t>FRUTTIVENDOLO - CHE COSE COMPRARE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51888" y="2398358"/>
            <a:ext cx="39860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Alface = </a:t>
            </a:r>
            <a:r>
              <a:rPr lang="it-IT" sz="2000" b="1" dirty="0" smtClean="0"/>
              <a:t>Lattuga</a:t>
            </a:r>
          </a:p>
          <a:p>
            <a:pPr algn="just"/>
            <a:r>
              <a:rPr lang="it-IT" sz="2000" dirty="0" smtClean="0"/>
              <a:t>Espinafre = </a:t>
            </a:r>
            <a:r>
              <a:rPr lang="it-IT" sz="2000" b="1" dirty="0" smtClean="0"/>
              <a:t>Spinaci</a:t>
            </a:r>
          </a:p>
          <a:p>
            <a:pPr algn="just"/>
            <a:r>
              <a:rPr lang="it-IT" sz="2000" dirty="0" smtClean="0"/>
              <a:t>Couve = </a:t>
            </a:r>
            <a:r>
              <a:rPr lang="it-IT" sz="2000" b="1" dirty="0" smtClean="0"/>
              <a:t>Cavolo</a:t>
            </a:r>
          </a:p>
          <a:p>
            <a:pPr algn="just"/>
            <a:r>
              <a:rPr lang="it-IT" sz="2000" dirty="0" smtClean="0"/>
              <a:t>Rucula = </a:t>
            </a:r>
            <a:r>
              <a:rPr lang="it-IT" sz="2000" b="1" dirty="0" smtClean="0"/>
              <a:t>Rucola</a:t>
            </a:r>
          </a:p>
          <a:p>
            <a:pPr algn="just"/>
            <a:r>
              <a:rPr lang="it-IT" sz="2000" dirty="0" smtClean="0"/>
              <a:t>Agrião = </a:t>
            </a:r>
            <a:r>
              <a:rPr lang="it-IT" sz="2000" b="1" dirty="0" smtClean="0"/>
              <a:t>Crescione</a:t>
            </a:r>
          </a:p>
          <a:p>
            <a:pPr algn="just"/>
            <a:r>
              <a:rPr lang="it-IT" sz="2000" dirty="0" smtClean="0"/>
              <a:t>Acelga = </a:t>
            </a:r>
            <a:r>
              <a:rPr lang="it-IT" sz="2000" b="1" dirty="0" smtClean="0"/>
              <a:t>Bietola</a:t>
            </a:r>
          </a:p>
          <a:p>
            <a:pPr algn="just"/>
            <a:r>
              <a:rPr lang="it-IT" sz="2000" dirty="0" smtClean="0"/>
              <a:t>Repolho = </a:t>
            </a:r>
            <a:r>
              <a:rPr lang="it-IT" sz="2000" b="1" dirty="0" smtClean="0"/>
              <a:t>Cavolo cappuccio</a:t>
            </a:r>
          </a:p>
          <a:p>
            <a:pPr algn="just"/>
            <a:r>
              <a:rPr lang="it-IT" sz="2000" dirty="0" smtClean="0"/>
              <a:t>Escarola = </a:t>
            </a:r>
            <a:r>
              <a:rPr lang="it-IT" sz="2000" b="1" dirty="0" smtClean="0"/>
              <a:t>Cipollotto</a:t>
            </a:r>
          </a:p>
          <a:p>
            <a:pPr algn="just"/>
            <a:r>
              <a:rPr lang="it-IT" sz="2000" dirty="0" smtClean="0"/>
              <a:t>Coentro - </a:t>
            </a:r>
            <a:r>
              <a:rPr lang="it-IT" sz="2000" b="1" dirty="0" smtClean="0"/>
              <a:t>Coriandolo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51888" y="1813583"/>
            <a:ext cx="200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VERDURE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212" y="1726570"/>
            <a:ext cx="4419538" cy="500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02" y="1627144"/>
            <a:ext cx="1387008" cy="1596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6520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138777" y="860770"/>
            <a:ext cx="517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VENTISETE</a:t>
            </a:r>
            <a:endParaRPr lang="pt-BR" b="1" dirty="0" smtClean="0"/>
          </a:p>
          <a:p>
            <a:pPr algn="ctr"/>
            <a:r>
              <a:rPr lang="pt-BR" b="1" dirty="0" smtClean="0"/>
              <a:t>FRUTTIVENDOLO - CHE COSE COMPRARE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51888" y="2398358"/>
            <a:ext cx="50505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Tomate = </a:t>
            </a:r>
            <a:r>
              <a:rPr lang="it-IT" sz="2000" b="1" dirty="0" smtClean="0"/>
              <a:t>Pomodoro</a:t>
            </a:r>
          </a:p>
          <a:p>
            <a:pPr algn="just"/>
            <a:r>
              <a:rPr lang="it-IT" sz="2000" dirty="0" smtClean="0"/>
              <a:t>Cenoura = </a:t>
            </a:r>
            <a:r>
              <a:rPr lang="it-IT" sz="2000" b="1" dirty="0" smtClean="0"/>
              <a:t>Carota</a:t>
            </a:r>
          </a:p>
          <a:p>
            <a:pPr algn="just"/>
            <a:r>
              <a:rPr lang="it-IT" sz="2000" dirty="0" smtClean="0"/>
              <a:t>Batata = </a:t>
            </a:r>
            <a:r>
              <a:rPr lang="it-IT" sz="2000" b="1" dirty="0" smtClean="0"/>
              <a:t>Patata</a:t>
            </a:r>
          </a:p>
          <a:p>
            <a:pPr algn="just"/>
            <a:r>
              <a:rPr lang="it-IT" sz="2000" dirty="0" smtClean="0"/>
              <a:t>Abóbora = </a:t>
            </a:r>
            <a:r>
              <a:rPr lang="it-IT" sz="2000" b="1" dirty="0" smtClean="0"/>
              <a:t>Zucca</a:t>
            </a:r>
          </a:p>
          <a:p>
            <a:pPr algn="just"/>
            <a:r>
              <a:rPr lang="it-IT" sz="2000" dirty="0" smtClean="0"/>
              <a:t>Pepino = </a:t>
            </a:r>
            <a:r>
              <a:rPr lang="it-IT" sz="2000" b="1" dirty="0" smtClean="0"/>
              <a:t>Cetriolo</a:t>
            </a:r>
          </a:p>
          <a:p>
            <a:pPr algn="just"/>
            <a:r>
              <a:rPr lang="it-IT" sz="2000" dirty="0" smtClean="0"/>
              <a:t>Beringela = </a:t>
            </a:r>
            <a:r>
              <a:rPr lang="it-IT" sz="2000" b="1" dirty="0" smtClean="0"/>
              <a:t>Melanzana </a:t>
            </a:r>
          </a:p>
          <a:p>
            <a:pPr algn="just"/>
            <a:r>
              <a:rPr lang="it-IT" sz="2000" dirty="0" smtClean="0"/>
              <a:t>Abobrinha = </a:t>
            </a:r>
            <a:r>
              <a:rPr lang="it-IT" sz="2000" b="1" dirty="0" smtClean="0"/>
              <a:t>Zucchina</a:t>
            </a:r>
          </a:p>
          <a:p>
            <a:pPr algn="just"/>
            <a:r>
              <a:rPr lang="it-IT" sz="2000" dirty="0" smtClean="0"/>
              <a:t>Pimentão = </a:t>
            </a:r>
            <a:r>
              <a:rPr lang="it-IT" sz="2000" b="1" dirty="0" smtClean="0"/>
              <a:t>Peperone</a:t>
            </a:r>
          </a:p>
          <a:p>
            <a:pPr algn="just"/>
            <a:r>
              <a:rPr lang="it-IT" sz="2000" dirty="0" smtClean="0"/>
              <a:t>Beterraba – </a:t>
            </a:r>
            <a:r>
              <a:rPr lang="it-IT" sz="2000" b="1" dirty="0" smtClean="0"/>
              <a:t>Barbabietola</a:t>
            </a:r>
          </a:p>
          <a:p>
            <a:pPr algn="just"/>
            <a:r>
              <a:rPr lang="it-IT" sz="2000" dirty="0" smtClean="0"/>
              <a:t>Cebola = </a:t>
            </a:r>
            <a:r>
              <a:rPr lang="it-IT" sz="2000" b="1" dirty="0" smtClean="0"/>
              <a:t>Cipolla</a:t>
            </a:r>
          </a:p>
          <a:p>
            <a:pPr algn="just"/>
            <a:r>
              <a:rPr lang="it-IT" sz="2000" dirty="0" smtClean="0"/>
              <a:t>Alho = </a:t>
            </a:r>
            <a:r>
              <a:rPr lang="it-IT" sz="2000" b="1" dirty="0" smtClean="0"/>
              <a:t>Aglio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51888" y="1813583"/>
            <a:ext cx="200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VERDURE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720" y="1662032"/>
            <a:ext cx="5715109" cy="5153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02" y="1627144"/>
            <a:ext cx="1387008" cy="1596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054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3A9E4AE-C60A-48E6-9D59-98A5EDB9D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84"/>
          <a:stretch/>
        </p:blipFill>
        <p:spPr>
          <a:xfrm>
            <a:off x="183247" y="0"/>
            <a:ext cx="2847975" cy="121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C6E3E59-CF3E-4228-8E0E-6410E4D8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456" y="163586"/>
            <a:ext cx="2365820" cy="1216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6E9E583-41D1-4C57-B054-C65D2ACF67F2}"/>
              </a:ext>
            </a:extLst>
          </p:cNvPr>
          <p:cNvSpPr txBox="1"/>
          <p:nvPr/>
        </p:nvSpPr>
        <p:spPr>
          <a:xfrm>
            <a:off x="4138777" y="893238"/>
            <a:ext cx="517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MODULO </a:t>
            </a:r>
            <a:r>
              <a:rPr lang="pt-BR" b="1" dirty="0" smtClean="0"/>
              <a:t>VENTISETE</a:t>
            </a:r>
            <a:endParaRPr lang="pt-BR" b="1" dirty="0" smtClean="0"/>
          </a:p>
          <a:p>
            <a:pPr algn="ctr"/>
            <a:r>
              <a:rPr lang="pt-BR" b="1" dirty="0" smtClean="0"/>
              <a:t>FRUTTIVENDOLO - CHE COSE COMPRARE</a:t>
            </a:r>
            <a:endParaRPr lang="pt-BR" b="1" dirty="0" smtClean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167E2BE-4B7E-4280-9341-9420C66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7244" y="6174384"/>
            <a:ext cx="994756" cy="6836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EC5A90C-A7C0-4FE3-B4D0-944FC07BDBC3}"/>
              </a:ext>
            </a:extLst>
          </p:cNvPr>
          <p:cNvSpPr txBox="1"/>
          <p:nvPr/>
        </p:nvSpPr>
        <p:spPr>
          <a:xfrm>
            <a:off x="4736984" y="186000"/>
            <a:ext cx="384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L’ITALIANO ALL”UNIVERSITÀ</a:t>
            </a:r>
            <a:endParaRPr lang="pt-BR" b="1" dirty="0"/>
          </a:p>
          <a:p>
            <a:pPr algn="ctr"/>
            <a:r>
              <a:rPr lang="pt-BR" sz="1400" b="1" dirty="0" smtClean="0"/>
              <a:t>Corso </a:t>
            </a:r>
            <a:r>
              <a:rPr lang="pt-BR" sz="1400" b="1" dirty="0" err="1" smtClean="0"/>
              <a:t>di</a:t>
            </a:r>
            <a:r>
              <a:rPr lang="pt-BR" sz="1400" b="1" dirty="0" smtClean="0"/>
              <a:t> </a:t>
            </a:r>
            <a:r>
              <a:rPr lang="pt-BR" sz="1400" b="1" dirty="0" err="1" smtClean="0"/>
              <a:t>Conversazione</a:t>
            </a:r>
            <a:endParaRPr lang="pt-BR" sz="1400" b="1" dirty="0"/>
          </a:p>
        </p:txBody>
      </p:sp>
      <p:pic>
        <p:nvPicPr>
          <p:cNvPr id="11" name="Picture 4" descr="História do emblema da Repubblica Italiana | Minha Saga por Fabio Barbie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750" y="181761"/>
            <a:ext cx="977231" cy="1098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tângulo 3"/>
          <p:cNvSpPr/>
          <p:nvPr/>
        </p:nvSpPr>
        <p:spPr>
          <a:xfrm>
            <a:off x="1240189" y="2398358"/>
            <a:ext cx="9324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751888" y="2398358"/>
            <a:ext cx="50505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Maçã  = </a:t>
            </a:r>
            <a:r>
              <a:rPr lang="it-IT" sz="2000" b="1" dirty="0" smtClean="0"/>
              <a:t>Mela</a:t>
            </a:r>
          </a:p>
          <a:p>
            <a:pPr algn="just"/>
            <a:r>
              <a:rPr lang="it-IT" sz="2000" dirty="0" smtClean="0"/>
              <a:t>Banana = </a:t>
            </a:r>
            <a:r>
              <a:rPr lang="it-IT" sz="2000" b="1" dirty="0" smtClean="0"/>
              <a:t>Banana</a:t>
            </a:r>
          </a:p>
          <a:p>
            <a:pPr algn="just"/>
            <a:r>
              <a:rPr lang="it-IT" sz="2000" dirty="0" smtClean="0"/>
              <a:t>Laranja = </a:t>
            </a:r>
            <a:r>
              <a:rPr lang="it-IT" sz="2000" b="1" dirty="0" smtClean="0"/>
              <a:t>Arancia</a:t>
            </a:r>
          </a:p>
          <a:p>
            <a:pPr algn="just"/>
            <a:r>
              <a:rPr lang="it-IT" sz="2000" dirty="0" smtClean="0"/>
              <a:t>Morango = </a:t>
            </a:r>
            <a:r>
              <a:rPr lang="it-IT" sz="2000" b="1" dirty="0" smtClean="0"/>
              <a:t>Fragola</a:t>
            </a:r>
          </a:p>
          <a:p>
            <a:pPr algn="just"/>
            <a:r>
              <a:rPr lang="it-IT" sz="2000" dirty="0" smtClean="0"/>
              <a:t>Uva = </a:t>
            </a:r>
            <a:r>
              <a:rPr lang="it-IT" sz="2000" b="1" dirty="0" smtClean="0"/>
              <a:t>Uva</a:t>
            </a:r>
          </a:p>
          <a:p>
            <a:pPr algn="just"/>
            <a:r>
              <a:rPr lang="it-IT" sz="2000" dirty="0" smtClean="0"/>
              <a:t>Pera = </a:t>
            </a:r>
            <a:r>
              <a:rPr lang="it-IT" sz="2000" b="1" dirty="0" smtClean="0"/>
              <a:t>Pera </a:t>
            </a:r>
          </a:p>
          <a:p>
            <a:pPr algn="just"/>
            <a:r>
              <a:rPr lang="it-IT" sz="2000" dirty="0" smtClean="0"/>
              <a:t>Manga = </a:t>
            </a:r>
            <a:r>
              <a:rPr lang="it-IT" sz="2000" b="1" dirty="0" smtClean="0"/>
              <a:t>Mango</a:t>
            </a:r>
          </a:p>
          <a:p>
            <a:pPr algn="just"/>
            <a:r>
              <a:rPr lang="it-IT" sz="2000" dirty="0" smtClean="0"/>
              <a:t>Melancia = </a:t>
            </a:r>
            <a:r>
              <a:rPr lang="it-IT" sz="2000" b="1" dirty="0" smtClean="0"/>
              <a:t>Anguria</a:t>
            </a:r>
          </a:p>
          <a:p>
            <a:pPr algn="just"/>
            <a:r>
              <a:rPr lang="it-IT" sz="2000" dirty="0" smtClean="0"/>
              <a:t>Abacaxi = </a:t>
            </a:r>
            <a:r>
              <a:rPr lang="it-IT" sz="2000" b="1" dirty="0" smtClean="0"/>
              <a:t>Ananas</a:t>
            </a:r>
          </a:p>
          <a:p>
            <a:pPr algn="just"/>
            <a:r>
              <a:rPr lang="it-IT" sz="2000" dirty="0" smtClean="0"/>
              <a:t>Mamão = </a:t>
            </a:r>
            <a:r>
              <a:rPr lang="it-IT" sz="2000" b="1" dirty="0" smtClean="0"/>
              <a:t>Papaya</a:t>
            </a:r>
          </a:p>
          <a:p>
            <a:pPr algn="just"/>
            <a:r>
              <a:rPr lang="it-IT" sz="2000" dirty="0" smtClean="0"/>
              <a:t>Kiwi = </a:t>
            </a:r>
            <a:r>
              <a:rPr lang="it-IT" sz="2000" b="1" dirty="0" smtClean="0"/>
              <a:t>Kiwi</a:t>
            </a:r>
          </a:p>
          <a:p>
            <a:pPr algn="just"/>
            <a:r>
              <a:rPr lang="it-IT" sz="2000" dirty="0" smtClean="0"/>
              <a:t>Limão = </a:t>
            </a:r>
            <a:r>
              <a:rPr lang="it-IT" sz="2000" b="1" dirty="0" smtClean="0"/>
              <a:t>Limone</a:t>
            </a:r>
          </a:p>
          <a:p>
            <a:pPr algn="just"/>
            <a:r>
              <a:rPr lang="it-IT" sz="2000" dirty="0" smtClean="0"/>
              <a:t>Mel =</a:t>
            </a:r>
            <a:r>
              <a:rPr lang="it-IT" sz="2000" b="1" dirty="0" smtClean="0"/>
              <a:t> Miele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51888" y="1813583"/>
            <a:ext cx="200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FRUTTA</a:t>
            </a:r>
            <a:endParaRPr lang="pt-BR" sz="3200" b="1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741" y="1813582"/>
            <a:ext cx="6693087" cy="467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102" y="1627144"/>
            <a:ext cx="1387008" cy="1596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1855556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1861</TotalTime>
  <Words>335</Words>
  <Application>Microsoft Office PowerPoint</Application>
  <PresentationFormat>Widescreen</PresentationFormat>
  <Paragraphs>77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Antonio Belelli</dc:creator>
  <cp:lastModifiedBy>ANTONIO BELELLI</cp:lastModifiedBy>
  <cp:revision>141</cp:revision>
  <dcterms:created xsi:type="dcterms:W3CDTF">2022-09-01T12:36:47Z</dcterms:created>
  <dcterms:modified xsi:type="dcterms:W3CDTF">2024-06-06T19:03:05Z</dcterms:modified>
</cp:coreProperties>
</file>