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4" r:id="rId12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20" autoAdjust="0"/>
  </p:normalViewPr>
  <p:slideViewPr>
    <p:cSldViewPr snapToGrid="0">
      <p:cViewPr varScale="1">
        <p:scale>
          <a:sx n="104" d="100"/>
          <a:sy n="104" d="100"/>
        </p:scale>
        <p:origin x="7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2655A18A-2669-4B41-A0C0-4FB4360FB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7465F5C7-299E-4766-9F1C-AD6D4FE4E2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CCC12-51D3-42DB-ABE1-3400134284C1}" type="datetime1">
              <a:rPr lang="pt-BR" smtClean="0"/>
              <a:t>26/01/2026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2DFBA05-B615-4185-852C-1211D21E6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D049A664-6BD9-4FF0-8350-4A2687E9D0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A37-3873-47E3-8C95-29D2993CE7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39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A472-2973-4176-8DF1-BAF9BE07EE85}" type="datetime1">
              <a:rPr lang="pt-BR" smtClean="0"/>
              <a:pPr/>
              <a:t>26/01/2026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1DC4E-A6C2-41F2-AAA0-F6053844181F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7162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30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37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937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34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11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88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31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DC4E-A6C2-41F2-AAA0-F6053844181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64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o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B85FBE38-6738-4551-ABDE-E3A7FEA0C360}" type="datetime1">
              <a:rPr lang="pt-BR" noProof="0" smtClean="0"/>
              <a:t>26/01/2026</a:t>
            </a:fld>
            <a:endParaRPr lang="pt-BR" noProof="0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1518FAC-C69C-48F4-A0F8-E0B18772913E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CE9F0D0-D16F-4D4E-90A5-29378870454B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97758C8-EC1E-4C6A-8357-0B31C03616B0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o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A0D08BE6-6817-4E7B-AC59-A617DC120A77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 smtClean="0"/>
              <a:t>Clique para editar 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624E52-4895-4053-94A4-BD361245B011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125C777-EA25-42E3-81C2-15B082EDC5E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2B5B511-55E3-4F40-88F3-C8DB4A4CA53D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391BB0C-3F9A-4A8A-99CF-7FD476462C5A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tângulo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 rtl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C1FE978-4DCF-4526-8400-2BB4D678A3A2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Retângulo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ângulo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6554CCF-1CD1-4305-8C22-9CCB81BEA84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DD87D8FA-5895-4254-9AB1-B1AD26FDC7D5}" type="datetime1">
              <a:rPr lang="pt-BR" noProof="0" smtClean="0"/>
              <a:t>26/01/2026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12" y="925361"/>
            <a:ext cx="6243738" cy="4976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aixaDeTexto 4"/>
          <p:cNvSpPr txBox="1"/>
          <p:nvPr/>
        </p:nvSpPr>
        <p:spPr>
          <a:xfrm>
            <a:off x="3762375" y="960895"/>
            <a:ext cx="341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LA LEGGENDA DI “SA REULA”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96" y="1826773"/>
            <a:ext cx="3886235" cy="493209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aixaDeTexto 17"/>
          <p:cNvSpPr txBox="1"/>
          <p:nvPr/>
        </p:nvSpPr>
        <p:spPr>
          <a:xfrm>
            <a:off x="664919" y="6349067"/>
            <a:ext cx="366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Folklore</a:t>
            </a:r>
            <a:r>
              <a:rPr lang="pt-BR" sz="2000" b="1" dirty="0" smtClean="0">
                <a:solidFill>
                  <a:srgbClr val="00B050"/>
                </a:solidFill>
                <a:latin typeface="Jokerman" panose="04090605060D06020702" pitchFamily="82" charset="0"/>
              </a:rPr>
              <a:t> Italiano: Sa </a:t>
            </a:r>
            <a:r>
              <a:rPr lang="pt-BR" sz="2000" b="1" dirty="0" err="1" smtClean="0">
                <a:solidFill>
                  <a:srgbClr val="00B050"/>
                </a:solidFill>
                <a:latin typeface="Jokerman" panose="04090605060D06020702" pitchFamily="82" charset="0"/>
              </a:rPr>
              <a:t>Reula</a:t>
            </a:r>
            <a:endParaRPr lang="pt-BR" sz="2000" b="1" dirty="0">
              <a:solidFill>
                <a:srgbClr val="00B05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12" y="979056"/>
            <a:ext cx="6303198" cy="4941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r="24099"/>
          <a:stretch/>
        </p:blipFill>
        <p:spPr>
          <a:xfrm>
            <a:off x="8246190" y="1909933"/>
            <a:ext cx="3867041" cy="488139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087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11" y="942109"/>
            <a:ext cx="6303197" cy="497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r="34277"/>
          <a:stretch/>
        </p:blipFill>
        <p:spPr>
          <a:xfrm>
            <a:off x="8217150" y="1898349"/>
            <a:ext cx="3896081" cy="485487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830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" y="962890"/>
            <a:ext cx="6293961" cy="4932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11602" r="9137"/>
          <a:stretch/>
        </p:blipFill>
        <p:spPr>
          <a:xfrm>
            <a:off x="8217150" y="1847850"/>
            <a:ext cx="3896081" cy="49244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8284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61" y="990710"/>
            <a:ext cx="6296991" cy="4932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150" y="1895474"/>
            <a:ext cx="3908263" cy="487680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</a:t>
            </a:r>
            <a:r>
              <a:rPr lang="pt-BR" b="1" dirty="0" smtClean="0">
                <a:solidFill>
                  <a:srgbClr val="FF0000"/>
                </a:solidFill>
              </a:rPr>
              <a:t>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29534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13" y="988604"/>
            <a:ext cx="6275488" cy="49322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59" y="1852612"/>
            <a:ext cx="3878972" cy="491685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</a:t>
            </a:r>
            <a:r>
              <a:rPr lang="pt-BR" b="1" dirty="0" smtClean="0">
                <a:solidFill>
                  <a:srgbClr val="FF0000"/>
                </a:solidFill>
              </a:rPr>
              <a:t>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003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13" y="960895"/>
            <a:ext cx="6275488" cy="4941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305" y="1833080"/>
            <a:ext cx="3877926" cy="490651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4-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0640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93BFCDB3-13C4-4D69-848D-3F1F4D6B8F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C2B9599-6E7A-4DD2-B13A-B4F68A135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3E377648-1ED1-4112-805B-16C14CE99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D63B59CB-289C-4850-A932-358B9E412B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cxnSp>
        <p:nvCxnSpPr>
          <p:cNvPr id="34" name="Conector Reto 33">
            <a:extLst>
              <a:ext uri="{FF2B5EF4-FFF2-40B4-BE49-F238E27FC236}">
                <a16:creationId xmlns="" xmlns:a16="http://schemas.microsoft.com/office/drawing/2014/main" id="{516AC468-2C3D-4337-A9A2-81175F6D54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="" xmlns:a16="http://schemas.microsoft.com/office/drawing/2014/main" id="{2A873262-74DB-4FD1-9625-E4616CF011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="" xmlns:a16="http://schemas.microsoft.com/office/drawing/2014/main" id="{09F3D15D-CB95-47AD-87F5-9CFF84F61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12" y="951345"/>
            <a:ext cx="6293961" cy="49414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35" y="1816412"/>
            <a:ext cx="3880695" cy="492728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29079" t="35419" r="29063" b="37130"/>
          <a:stretch/>
        </p:blipFill>
        <p:spPr>
          <a:xfrm rot="16200000">
            <a:off x="-1066858" y="2010353"/>
            <a:ext cx="3071829" cy="33283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" y="-87542"/>
            <a:ext cx="1288737" cy="786645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329839" y="146499"/>
            <a:ext cx="43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LLI </a:t>
            </a:r>
            <a:r>
              <a:rPr lang="pt-BR" b="1" dirty="0" smtClean="0">
                <a:solidFill>
                  <a:srgbClr val="FF0000"/>
                </a:solidFill>
              </a:rPr>
              <a:t>4 </a:t>
            </a:r>
            <a:r>
              <a:rPr lang="pt-BR" b="1" dirty="0" smtClean="0">
                <a:solidFill>
                  <a:srgbClr val="FF0000"/>
                </a:solidFill>
              </a:rPr>
              <a:t>- LEZIONE </a:t>
            </a:r>
            <a:r>
              <a:rPr lang="pt-BR" b="1" dirty="0" smtClean="0">
                <a:solidFill>
                  <a:srgbClr val="FF0000"/>
                </a:solidFill>
              </a:rPr>
              <a:t>LIVELLO INTERMEDIO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902" y="229324"/>
            <a:ext cx="3535071" cy="1463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914994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71af3243-3dd4-4a8d-8c0d-dd76da1f02a5"/>
    <ds:schemaRef ds:uri="http://purl.org/dc/terms/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Savon jardim</Template>
  <TotalTime>0</TotalTime>
  <Words>67</Words>
  <Application>Microsoft Office PowerPoint</Application>
  <PresentationFormat>Widescreen</PresentationFormat>
  <Paragraphs>18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Jokerman</vt:lpstr>
      <vt:lpstr>Sabão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2025-10-14T12:30:49Z</dcterms:created>
  <dcterms:modified xsi:type="dcterms:W3CDTF">2026-01-26T18:18:01Z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