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4.jpg" ContentType="image/pn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72" r:id="rId3"/>
    <p:sldId id="2438" r:id="rId4"/>
    <p:sldId id="2439" r:id="rId5"/>
    <p:sldId id="2440" r:id="rId6"/>
    <p:sldId id="2441" r:id="rId7"/>
    <p:sldId id="2442" r:id="rId8"/>
    <p:sldId id="2443" r:id="rId9"/>
    <p:sldId id="2444" r:id="rId10"/>
    <p:sldId id="2445" r:id="rId11"/>
    <p:sldId id="2446" r:id="rId12"/>
    <p:sldId id="2437" r:id="rId13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2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A58163-4FBF-4DC7-BC7A-BB8F4EB5F674}" type="datetime1">
              <a:rPr lang="pt-BR" smtClean="0"/>
              <a:t>25/05/2026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6F0E7E7A-C631-4CA4-A0E6-20EB28A8C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3D0191-2BEA-48B8-8E8A-2A9D1EC3A21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74463-B8EF-406D-A288-BD9F2A73B868}" type="datetime1">
              <a:rPr lang="pt-BR" smtClean="0"/>
              <a:pPr/>
              <a:t>25/05/2026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Editar estilos de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560C251-82B7-4253-A774-38D73C276BCE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560C251-82B7-4253-A774-38D73C276BCE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112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dirty="0" smtClean="0">
                <a:solidFill>
                  <a:prstClr val="black"/>
                </a:solidFill>
              </a:rPr>
              <a:t>© Copyright Showeet.com - Modelos gratuitos do PowerPoint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5473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dirty="0" smtClean="0">
                <a:solidFill>
                  <a:prstClr val="black"/>
                </a:solidFill>
              </a:rPr>
              <a:t>© Copyright Showeet.com - Modelos gratuitos do PowerPoint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2762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560C251-82B7-4253-A774-38D73C276BCE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6182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dirty="0" smtClean="0">
                <a:solidFill>
                  <a:prstClr val="black"/>
                </a:solidFill>
              </a:rPr>
              <a:t>© Copyright Showeet.com - Modelos gratuitos do PowerPoint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8833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dirty="0" smtClean="0">
                <a:solidFill>
                  <a:prstClr val="black"/>
                </a:solidFill>
              </a:rPr>
              <a:t>© Copyright Showeet.com - Modelos gratuitos do PowerPoint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830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dirty="0" smtClean="0">
                <a:solidFill>
                  <a:prstClr val="black"/>
                </a:solidFill>
              </a:rPr>
              <a:t>© Copyright Showeet.com - Modelos gratuitos do PowerPoint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706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dirty="0" smtClean="0">
                <a:solidFill>
                  <a:prstClr val="black"/>
                </a:solidFill>
              </a:rPr>
              <a:t>© Copyright Showeet.com - Modelos gratuitos do PowerPoint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916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dirty="0" smtClean="0">
                <a:solidFill>
                  <a:prstClr val="black"/>
                </a:solidFill>
              </a:rPr>
              <a:t>© Copyright Showeet.com - Modelos gratuitos do PowerPoint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9815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dirty="0" smtClean="0">
                <a:solidFill>
                  <a:prstClr val="black"/>
                </a:solidFill>
              </a:rPr>
              <a:t>© Copyright Showeet.com - Modelos gratuitos do PowerPoint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878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dirty="0" smtClean="0">
                <a:solidFill>
                  <a:prstClr val="black"/>
                </a:solidFill>
              </a:rPr>
              <a:t>© Copyright Showeet.com - Modelos gratuitos do PowerPoint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987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dirty="0" smtClean="0">
                <a:solidFill>
                  <a:prstClr val="black"/>
                </a:solidFill>
              </a:rPr>
              <a:t>© Copyright Showeet.com - Modelos gratuitos do PowerPoint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758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2" descr="Resultado de imagem para textura do papel">
            <a:extLst>
              <a:ext uri="{FF2B5EF4-FFF2-40B4-BE49-F238E27FC236}">
                <a16:creationId xmlns:a16="http://schemas.microsoft.com/office/drawing/2014/main" xmlns="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D281318-7486-4957-9147-BEC38F334837}" type="datetime1">
              <a:rPr lang="pt-BR" noProof="0" smtClean="0"/>
              <a:t>25/05/2026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 noProof="0" dirty="0" smtClean="0"/>
              <a:t>Título da Apresentação</a:t>
            </a:r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Imagem 4">
            <a:extLst>
              <a:ext uri="{FF2B5EF4-FFF2-40B4-BE49-F238E27FC236}">
                <a16:creationId xmlns:a16="http://schemas.microsoft.com/office/drawing/2014/main" xmlns="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dirty="0" smtClean="0"/>
              <a:t>Inserir imagem</a:t>
            </a:r>
            <a:endParaRPr lang="pt-BR" noProof="0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5E096579-E85F-CE49-A1E7-090D69C7D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9520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A761EBF2-59A8-493E-A70E-4E3F04E4BEF1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76CF1B85-0355-48E9-B306-F864651DACFE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5" name="Espaço Reservado para Título 1">
            <a:extLst>
              <a:ext uri="{FF2B5EF4-FFF2-40B4-BE49-F238E27FC236}">
                <a16:creationId xmlns:a16="http://schemas.microsoft.com/office/drawing/2014/main" xmlns="" id="{CFF93076-6C09-4956-9FF5-8C18E8E08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4613A25-0D49-4567-AFF2-7C1B75F6C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798"/>
            <a:ext cx="10515600" cy="4254165"/>
          </a:xfrm>
        </p:spPr>
        <p:txBody>
          <a:bodyPr rtlCol="0"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7AE94F1-8673-4376-AF63-CEC216A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27" name="Forma 61">
            <a:extLst>
              <a:ext uri="{FF2B5EF4-FFF2-40B4-BE49-F238E27FC236}">
                <a16:creationId xmlns:a16="http://schemas.microsoft.com/office/drawing/2014/main" xmlns="" id="{13E82DCB-0215-47C1-B2C7-C6D824B426A3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2000" b="1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pt-BR" sz="20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pt-BR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xmlns="" id="{0262D2B8-28B2-8147-9C19-723D63DB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0544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sor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xmlns="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1005840" rtlCol="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 smtClean="0"/>
              <a:t>Inserir imagem</a:t>
            </a:r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TÍTULO DA APRESENTAÇÃO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7685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s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Imagem 3">
            <a:extLst>
              <a:ext uri="{FF2B5EF4-FFF2-40B4-BE49-F238E27FC236}">
                <a16:creationId xmlns:a16="http://schemas.microsoft.com/office/drawing/2014/main" xmlns="" id="{399E4CA7-ADDA-4FE1-8694-C9AB4ECEB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0160" cy="6067396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dirty="0" smtClean="0"/>
              <a:t>Inserir imagem</a:t>
            </a:r>
            <a:endParaRPr lang="pt-BR" noProof="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 noProof="0" dirty="0" smtClean="0"/>
              <a:t>TÍTULO DA APRESENTAÇÃO</a:t>
            </a:r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1D01AF6C-282A-674A-A003-3BF954A9DC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6751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2" descr="Resultado de imagem para textura do papel">
            <a:extLst>
              <a:ext uri="{FF2B5EF4-FFF2-40B4-BE49-F238E27FC236}">
                <a16:creationId xmlns:a16="http://schemas.microsoft.com/office/drawing/2014/main" xmlns="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DC90440-56EB-4BB9-AF19-58268DC766D4}" type="datetime1">
              <a:rPr lang="pt-BR" noProof="0" smtClean="0"/>
              <a:t>25/05/2026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 noProof="0" dirty="0" smtClean="0"/>
              <a:t>Título da Apresentação</a:t>
            </a:r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94E2456-38A0-43EF-B4E0-A7C53928D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91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TÍTULO DA APRESENTAÇÃO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5458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3" name="Espaço Reservado para Título 1">
            <a:extLst>
              <a:ext uri="{FF2B5EF4-FFF2-40B4-BE49-F238E27FC236}">
                <a16:creationId xmlns:a16="http://schemas.microsoft.com/office/drawing/2014/main" xmlns="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306DBFE-56E7-41B6-A90F-598560C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34486"/>
            <a:ext cx="4998304" cy="464160"/>
          </a:xfrm>
        </p:spPr>
        <p:txBody>
          <a:bodyPr rtlCol="0"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2EF0821-71C9-4AD5-A484-044C266B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85545"/>
            <a:ext cx="4998304" cy="3857441"/>
          </a:xfrm>
        </p:spPr>
        <p:txBody>
          <a:bodyPr rtlCol="0"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58424212-10C6-435C-9740-5A6D6555D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980" y="1834486"/>
            <a:ext cx="5022920" cy="464160"/>
          </a:xfrm>
        </p:spPr>
        <p:txBody>
          <a:bodyPr rtlCol="0"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5DA0FD89-715C-4877-95B3-C4BCBAED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980" y="2485545"/>
            <a:ext cx="5022920" cy="3857441"/>
          </a:xfrm>
        </p:spPr>
        <p:txBody>
          <a:bodyPr rtlCol="0"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rma 61">
            <a:extLst>
              <a:ext uri="{FF2B5EF4-FFF2-40B4-BE49-F238E27FC236}">
                <a16:creationId xmlns:a16="http://schemas.microsoft.com/office/drawing/2014/main" xmlns="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2000" b="1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pt-BR" sz="20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pt-BR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737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3" name="Espaço Reservado para Título 1">
            <a:extLst>
              <a:ext uri="{FF2B5EF4-FFF2-40B4-BE49-F238E27FC236}">
                <a16:creationId xmlns:a16="http://schemas.microsoft.com/office/drawing/2014/main" xmlns="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4" name="Forma 61">
            <a:extLst>
              <a:ext uri="{FF2B5EF4-FFF2-40B4-BE49-F238E27FC236}">
                <a16:creationId xmlns:a16="http://schemas.microsoft.com/office/drawing/2014/main" xmlns="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2000" b="1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pt-BR" sz="20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pt-BR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xmlns="" id="{82080A71-84F0-4C3F-90B7-21715ABC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4820" cy="4530724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6" name="Espaço reservado para conteúdo 3">
            <a:extLst>
              <a:ext uri="{FF2B5EF4-FFF2-40B4-BE49-F238E27FC236}">
                <a16:creationId xmlns:a16="http://schemas.microsoft.com/office/drawing/2014/main" xmlns="" id="{B20FD831-631B-4241-92C7-34784034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825625"/>
            <a:ext cx="4984821" cy="454114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106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8D7E2834-A8D4-4FE6-9FC0-253BF2CB0A4B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Espaço Reservado para Título 1">
            <a:extLst>
              <a:ext uri="{FF2B5EF4-FFF2-40B4-BE49-F238E27FC236}">
                <a16:creationId xmlns:a16="http://schemas.microsoft.com/office/drawing/2014/main" xmlns="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12" name="Forma 61">
            <a:extLst>
              <a:ext uri="{FF2B5EF4-FFF2-40B4-BE49-F238E27FC236}">
                <a16:creationId xmlns:a16="http://schemas.microsoft.com/office/drawing/2014/main" xmlns="" id="{76301C53-A459-4782-ADBF-6A23AD90F228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2000" b="1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pt-BR" sz="20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pt-BR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4AA1A3FF-B6E6-5147-80A4-EB0FDCD92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8376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2" descr="Resultado de imagem para textura do papel">
            <a:extLst>
              <a:ext uri="{FF2B5EF4-FFF2-40B4-BE49-F238E27FC236}">
                <a16:creationId xmlns:a16="http://schemas.microsoft.com/office/drawing/2014/main" xmlns="" id="{DB8548B1-0D03-4CF5-B096-7F591BEBFE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3B098D0-93BD-4B51-8E9E-5D4D6D95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768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pt-BR" noProof="0" dirty="0" smtClean="0"/>
              <a:t>Clique para editar o estilo de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E67B4C3-38C8-499D-91DE-107F743B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1262"/>
            <a:ext cx="10515600" cy="487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 smtClean="0"/>
              <a:t>Editar estilos de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ECC217D-737C-4959-B035-84EAC74D5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11" name="Forma 61">
            <a:extLst>
              <a:ext uri="{FF2B5EF4-FFF2-40B4-BE49-F238E27FC236}">
                <a16:creationId xmlns:a16="http://schemas.microsoft.com/office/drawing/2014/main" xmlns="" id="{4C6CEA86-90A4-4284-86BF-23E5E6F4A73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2000" b="1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pt-BR" sz="20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pt-BR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" name="Espaço Reservado para o Número do Slide 5">
            <a:extLst>
              <a:ext uri="{FF2B5EF4-FFF2-40B4-BE49-F238E27FC236}">
                <a16:creationId xmlns:a16="http://schemas.microsoft.com/office/drawing/2014/main" xmlns="" id="{A1AB594D-E50C-4B04-A2BD-2626B3B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5080" cy="365125"/>
          </a:xfrm>
          <a:prstGeom prst="rect">
            <a:avLst/>
          </a:prstGeo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fld id="{45C00377-489B-40EC-B059-26BDDD2E89B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771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72" r:id="rId5"/>
    <p:sldLayoutId id="2147483673" r:id="rId6"/>
    <p:sldLayoutId id="2147483653" r:id="rId7"/>
    <p:sldLayoutId id="2147483671" r:id="rId8"/>
    <p:sldLayoutId id="2147483654" r:id="rId9"/>
    <p:sldLayoutId id="214748365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eb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eb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BD19851F-4305-4854-B51C-49F1E47F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dirty="0"/>
              <a:t>COSA HO FATTO OGGI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6D5A4593-F996-4719-B2D0-0417A273F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642759"/>
          </a:xfrm>
        </p:spPr>
        <p:txBody>
          <a:bodyPr rtlCol="0"/>
          <a:lstStyle/>
          <a:p>
            <a:pPr rtl="0"/>
            <a:r>
              <a:rPr lang="pt-BR" dirty="0" smtClean="0"/>
              <a:t>WWW. </a:t>
            </a:r>
            <a:r>
              <a:rPr lang="pt-BR" dirty="0" smtClean="0"/>
              <a:t>LIDERANCAMILITAR.COM</a:t>
            </a:r>
            <a:endParaRPr lang="pt-BR" dirty="0"/>
          </a:p>
        </p:txBody>
      </p:sp>
      <p:pic>
        <p:nvPicPr>
          <p:cNvPr id="8" name="Espaço Reservado para Imagem 7" descr="Pessoa com esquis olhando para uma montanha">
            <a:extLst>
              <a:ext uri="{FF2B5EF4-FFF2-40B4-BE49-F238E27FC236}">
                <a16:creationId xmlns:a16="http://schemas.microsoft.com/office/drawing/2014/main" xmlns="" id="{3F6BEADC-FAE1-884E-8B62-36917E3FB0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" r="42"/>
          <a:stretch/>
        </p:blipFill>
        <p:spPr/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6255" y="1"/>
            <a:ext cx="1865745" cy="9095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/>
          <a:srcRect l="5614" t="55214" r="56078" b="13384"/>
          <a:stretch/>
        </p:blipFill>
        <p:spPr>
          <a:xfrm>
            <a:off x="9291782" y="5541819"/>
            <a:ext cx="2503054" cy="115454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271491" y="116222"/>
            <a:ext cx="34266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LEZIONE </a:t>
            </a:r>
            <a:r>
              <a:rPr lang="pt-BR" b="1" dirty="0" smtClean="0">
                <a:solidFill>
                  <a:srgbClr val="FF0000"/>
                </a:solidFill>
              </a:rPr>
              <a:t>12 </a:t>
            </a:r>
            <a:r>
              <a:rPr lang="pt-BR" b="1" dirty="0">
                <a:solidFill>
                  <a:srgbClr val="FF0000"/>
                </a:solidFill>
              </a:rPr>
              <a:t>– CONVERSAZIONE </a:t>
            </a:r>
          </a:p>
          <a:p>
            <a:pPr algn="ctr"/>
            <a:r>
              <a:rPr lang="pt-BR" sz="2000" dirty="0" err="1" smtClean="0">
                <a:latin typeface="Bauhaus 93" panose="04030905020B02020C02" pitchFamily="82" charset="0"/>
              </a:rPr>
              <a:t>Passato</a:t>
            </a:r>
            <a:r>
              <a:rPr lang="pt-BR" sz="2000" dirty="0" smtClean="0">
                <a:latin typeface="Bauhaus 93" panose="04030905020B02020C02" pitchFamily="82" charset="0"/>
              </a:rPr>
              <a:t> </a:t>
            </a:r>
            <a:r>
              <a:rPr lang="pt-BR" sz="2000" dirty="0" err="1" smtClean="0">
                <a:latin typeface="Bauhaus 93" panose="04030905020B02020C02" pitchFamily="82" charset="0"/>
              </a:rPr>
              <a:t>Prossimo</a:t>
            </a:r>
            <a:r>
              <a:rPr lang="pt-BR" sz="2000" dirty="0" smtClean="0">
                <a:latin typeface="Bauhaus 93" panose="04030905020B02020C02" pitchFamily="82" charset="0"/>
              </a:rPr>
              <a:t> </a:t>
            </a:r>
            <a:endParaRPr lang="pt-BR" sz="20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5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458691" y="1319025"/>
            <a:ext cx="6733309" cy="1872028"/>
          </a:xfrm>
        </p:spPr>
        <p:txBody>
          <a:bodyPr rtlCol="0"/>
          <a:lstStyle/>
          <a:p>
            <a:r>
              <a:rPr lang="it-IT" sz="2800" dirty="0"/>
              <a:t>Sono arrivato a casa molto stanco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Ho </a:t>
            </a:r>
            <a:r>
              <a:rPr lang="it-IT" sz="2800" dirty="0"/>
              <a:t>bevuto un po' d'acqua fredda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Mi </a:t>
            </a:r>
            <a:r>
              <a:rPr lang="it-IT" sz="2800" dirty="0"/>
              <a:t>sono seduto in salotto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Ho </a:t>
            </a:r>
            <a:r>
              <a:rPr lang="it-IT" sz="2800" dirty="0"/>
              <a:t>guardato la televisione con il mio cane.</a:t>
            </a:r>
            <a:endParaRPr lang="pt-BR" sz="2800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:a16="http://schemas.microsoft.com/office/drawing/2014/main" xmlns="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smtClean="0"/>
              <a:pPr rtl="0"/>
              <a:t>10</a:t>
            </a:fld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7" r="14427"/>
          <a:stretch>
            <a:fillRect/>
          </a:stretch>
        </p:blipFill>
        <p:spPr>
          <a:xfrm>
            <a:off x="0" y="0"/>
            <a:ext cx="5329382" cy="6067396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326" y="0"/>
            <a:ext cx="2235674" cy="108989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3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458691" y="1319025"/>
            <a:ext cx="6733309" cy="1872028"/>
          </a:xfrm>
        </p:spPr>
        <p:txBody>
          <a:bodyPr rtlCol="0"/>
          <a:lstStyle/>
          <a:p>
            <a:r>
              <a:rPr lang="it-IT" sz="2800" dirty="0"/>
              <a:t>Non mi sono mai </a:t>
            </a:r>
            <a:r>
              <a:rPr lang="it-IT" sz="2800" dirty="0" smtClean="0"/>
              <a:t>sposato. </a:t>
            </a:r>
            <a:r>
              <a:rPr lang="it-IT" sz="2800" dirty="0"/>
              <a:t>Sono </a:t>
            </a:r>
            <a:r>
              <a:rPr lang="it-IT" sz="2800" dirty="0" smtClean="0"/>
              <a:t>single.</a:t>
            </a:r>
            <a:br>
              <a:rPr lang="it-IT" sz="2800" dirty="0" smtClean="0"/>
            </a:br>
            <a:r>
              <a:rPr lang="it-IT" sz="2800" dirty="0" smtClean="0"/>
              <a:t>Lavoro </a:t>
            </a:r>
            <a:r>
              <a:rPr lang="it-IT" sz="2800" dirty="0"/>
              <a:t>solo part-time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È </a:t>
            </a:r>
            <a:r>
              <a:rPr lang="it-IT" sz="2800" dirty="0"/>
              <a:t>stata una giornata fantastica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E </a:t>
            </a:r>
            <a:r>
              <a:rPr lang="it-IT" sz="2800" dirty="0"/>
              <a:t>domani si ricomincia tutto da capo.</a:t>
            </a:r>
            <a:endParaRPr lang="pt-BR" sz="2800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:a16="http://schemas.microsoft.com/office/drawing/2014/main" xmlns="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smtClean="0"/>
              <a:pPr rtl="0"/>
              <a:t>11</a:t>
            </a:fld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r="16632"/>
          <a:stretch>
            <a:fillRect/>
          </a:stretch>
        </p:blipFill>
        <p:spPr>
          <a:xfrm>
            <a:off x="0" y="0"/>
            <a:ext cx="5458691" cy="6067396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9164" y="1"/>
            <a:ext cx="2142836" cy="10446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93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BE3CA073-ABB0-4643-808B-5C18EB02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722" y="1806353"/>
            <a:ext cx="4630127" cy="1872028"/>
          </a:xfrm>
        </p:spPr>
        <p:txBody>
          <a:bodyPr rtlCol="0"/>
          <a:lstStyle/>
          <a:p>
            <a:pPr algn="ctr"/>
            <a:r>
              <a:rPr lang="it-IT" sz="3200" dirty="0"/>
              <a:t>Era un giorno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come </a:t>
            </a:r>
            <a:r>
              <a:rPr lang="it-IT" sz="3200" dirty="0"/>
              <a:t>tanti altri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nella </a:t>
            </a:r>
            <a:r>
              <a:rPr lang="it-IT" sz="3200" dirty="0"/>
              <a:t>mia vita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di tutti </a:t>
            </a:r>
            <a:r>
              <a:rPr lang="it-IT" sz="3200" dirty="0"/>
              <a:t>i giorni.</a:t>
            </a:r>
            <a:endParaRPr lang="pt-BR" sz="3200" dirty="0"/>
          </a:p>
        </p:txBody>
      </p:sp>
      <p:pic>
        <p:nvPicPr>
          <p:cNvPr id="6" name="Espaço Reservado para Imagem 5" descr="uma pessoa sentada em um snowboard">
            <a:extLst>
              <a:ext uri="{FF2B5EF4-FFF2-40B4-BE49-F238E27FC236}">
                <a16:creationId xmlns:a16="http://schemas.microsoft.com/office/drawing/2014/main" xmlns="" id="{12CA17DD-4B99-CE41-998F-A36C00269F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" r="4"/>
          <a:stretch>
            <a:fillRect/>
          </a:stretch>
        </p:blipFill>
        <p:spPr>
          <a:xfrm>
            <a:off x="193964" y="0"/>
            <a:ext cx="5913439" cy="6857999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6843" y="1"/>
            <a:ext cx="2065157" cy="100676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8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470235" y="1725425"/>
            <a:ext cx="5398645" cy="1872028"/>
          </a:xfrm>
        </p:spPr>
        <p:txBody>
          <a:bodyPr rtlCol="0"/>
          <a:lstStyle/>
          <a:p>
            <a:r>
              <a:rPr lang="it-IT" sz="2800" dirty="0"/>
              <a:t>Oggi mi sono svegliato </a:t>
            </a:r>
            <a:r>
              <a:rPr lang="it-IT" sz="2800" dirty="0" smtClean="0"/>
              <a:t>presto</a:t>
            </a:r>
            <a:br>
              <a:rPr lang="it-IT" sz="2800" dirty="0" smtClean="0"/>
            </a:br>
            <a:r>
              <a:rPr lang="it-IT" sz="2800" dirty="0" smtClean="0"/>
              <a:t>Verso </a:t>
            </a:r>
            <a:r>
              <a:rPr lang="it-IT" sz="2800" dirty="0"/>
              <a:t>le </a:t>
            </a:r>
            <a:r>
              <a:rPr lang="it-IT" sz="2800" dirty="0" smtClean="0"/>
              <a:t>sei</a:t>
            </a:r>
            <a:br>
              <a:rPr lang="it-IT" sz="2800" dirty="0" smtClean="0"/>
            </a:br>
            <a:r>
              <a:rPr lang="it-IT" sz="2800" dirty="0" smtClean="0"/>
              <a:t>Era </a:t>
            </a:r>
            <a:r>
              <a:rPr lang="it-IT" sz="2800" dirty="0"/>
              <a:t>ancora </a:t>
            </a:r>
            <a:r>
              <a:rPr lang="it-IT" sz="2800" dirty="0" smtClean="0"/>
              <a:t>notte</a:t>
            </a:r>
            <a:br>
              <a:rPr lang="it-IT" sz="2800" dirty="0" smtClean="0"/>
            </a:br>
            <a:r>
              <a:rPr lang="it-IT" sz="2800" dirty="0" smtClean="0"/>
              <a:t>Faceva </a:t>
            </a:r>
            <a:r>
              <a:rPr lang="it-IT" sz="2800" dirty="0"/>
              <a:t>molto freddo</a:t>
            </a:r>
            <a:endParaRPr lang="pt-BR" sz="2800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:a16="http://schemas.microsoft.com/office/drawing/2014/main" xmlns="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smtClean="0"/>
              <a:pPr rtl="0"/>
              <a:t>2</a:t>
            </a:fld>
            <a:endParaRPr lang="pt-BR" dirty="0"/>
          </a:p>
        </p:txBody>
      </p:sp>
      <p:pic>
        <p:nvPicPr>
          <p:cNvPr id="12" name="Espaço Reservado para Imagem 1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6" r="18006"/>
          <a:stretch>
            <a:fillRect/>
          </a:stretch>
        </p:blipFill>
        <p:spPr/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1527" y="0"/>
            <a:ext cx="2050473" cy="99960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470235" y="1725425"/>
            <a:ext cx="5398645" cy="1872028"/>
          </a:xfrm>
        </p:spPr>
        <p:txBody>
          <a:bodyPr rtlCol="0"/>
          <a:lstStyle/>
          <a:p>
            <a:r>
              <a:rPr lang="it-IT" sz="2800" dirty="0"/>
              <a:t>Mi sono alzato molto lentamente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Ho </a:t>
            </a:r>
            <a:r>
              <a:rPr lang="it-IT" sz="2800" dirty="0"/>
              <a:t>rifatto il letto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Sono </a:t>
            </a:r>
            <a:r>
              <a:rPr lang="it-IT" sz="2800" dirty="0"/>
              <a:t>andato in bagno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Ho </a:t>
            </a:r>
            <a:r>
              <a:rPr lang="it-IT" sz="2800" dirty="0"/>
              <a:t>fatto una doccia calda.</a:t>
            </a:r>
            <a:endParaRPr lang="pt-BR" sz="2800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:a16="http://schemas.microsoft.com/office/drawing/2014/main" xmlns="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smtClean="0"/>
              <a:pPr rtl="0"/>
              <a:t>3</a:t>
            </a:fld>
            <a:endParaRPr lang="pt-BR" dirty="0"/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6" r="20006"/>
          <a:stretch>
            <a:fillRect/>
          </a:stretch>
        </p:blipFill>
        <p:spPr/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382" y="1"/>
            <a:ext cx="2290618" cy="11166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1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622626" y="1633062"/>
            <a:ext cx="5246254" cy="1872028"/>
          </a:xfrm>
        </p:spPr>
        <p:txBody>
          <a:bodyPr rtlCol="0"/>
          <a:lstStyle/>
          <a:p>
            <a:r>
              <a:rPr lang="it-IT" sz="2800" dirty="0"/>
              <a:t>Mi sono lavato i denti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Mi </a:t>
            </a:r>
            <a:r>
              <a:rPr lang="it-IT" sz="2800" dirty="0"/>
              <a:t>sono messo dei vestiti nuovi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Sono </a:t>
            </a:r>
            <a:r>
              <a:rPr lang="it-IT" sz="2800" dirty="0"/>
              <a:t>andato in cucina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Ho </a:t>
            </a:r>
            <a:r>
              <a:rPr lang="it-IT" sz="2800" dirty="0"/>
              <a:t>fatto colazione..</a:t>
            </a:r>
            <a:endParaRPr lang="pt-BR" sz="2800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:a16="http://schemas.microsoft.com/office/drawing/2014/main" xmlns="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smtClean="0"/>
              <a:pPr rtl="0"/>
              <a:t>4</a:t>
            </a:fld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9" r="14129"/>
          <a:stretch>
            <a:fillRect/>
          </a:stretch>
        </p:blipFill>
        <p:spPr/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091" y="1"/>
            <a:ext cx="2262909" cy="110316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8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791200" y="1633062"/>
            <a:ext cx="6400800" cy="1872028"/>
          </a:xfrm>
        </p:spPr>
        <p:txBody>
          <a:bodyPr rtlCol="0"/>
          <a:lstStyle/>
          <a:p>
            <a:r>
              <a:rPr lang="it-IT" sz="2800" dirty="0"/>
              <a:t>Sono uscito di casa alle 6:30 del mattino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Ho </a:t>
            </a:r>
            <a:r>
              <a:rPr lang="it-IT" sz="2800" dirty="0"/>
              <a:t>fermato l'autobus alla fermata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Sono </a:t>
            </a:r>
            <a:r>
              <a:rPr lang="it-IT" sz="2800" dirty="0"/>
              <a:t>salito sull'autobus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Sono </a:t>
            </a:r>
            <a:r>
              <a:rPr lang="it-IT" sz="2800" dirty="0"/>
              <a:t>andato al lavoro.</a:t>
            </a:r>
            <a:endParaRPr lang="pt-BR" sz="2800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:a16="http://schemas.microsoft.com/office/drawing/2014/main" xmlns="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smtClean="0"/>
              <a:pPr rtl="0"/>
              <a:t>5</a:t>
            </a:fld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r="14451"/>
          <a:stretch>
            <a:fillRect/>
          </a:stretch>
        </p:blipFill>
        <p:spPr>
          <a:xfrm>
            <a:off x="0" y="0"/>
            <a:ext cx="5791200" cy="6067396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3702" y="0"/>
            <a:ext cx="2368298" cy="115454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9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791200" y="1633062"/>
            <a:ext cx="6400800" cy="1872028"/>
          </a:xfrm>
        </p:spPr>
        <p:txBody>
          <a:bodyPr rtlCol="0"/>
          <a:lstStyle/>
          <a:p>
            <a:r>
              <a:rPr lang="it-IT" sz="2800" dirty="0"/>
              <a:t>Sono arrivato in centro </a:t>
            </a:r>
            <a:r>
              <a:rPr lang="it-IT" sz="2800" dirty="0" smtClean="0"/>
              <a:t>della città.</a:t>
            </a:r>
            <a:br>
              <a:rPr lang="it-IT" sz="2800" dirty="0" smtClean="0"/>
            </a:br>
            <a:r>
              <a:rPr lang="it-IT" sz="2800" dirty="0" smtClean="0"/>
              <a:t>Sono </a:t>
            </a:r>
            <a:r>
              <a:rPr lang="it-IT" sz="2800" dirty="0"/>
              <a:t>sceso dall'autobus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Sono </a:t>
            </a:r>
            <a:r>
              <a:rPr lang="it-IT" sz="2800" dirty="0"/>
              <a:t>andato in ufficio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Sono </a:t>
            </a:r>
            <a:r>
              <a:rPr lang="it-IT" sz="2800" dirty="0"/>
              <a:t>arrivato </a:t>
            </a:r>
            <a:r>
              <a:rPr lang="it-IT" sz="2800" dirty="0" smtClean="0"/>
              <a:t>puntualmente </a:t>
            </a:r>
            <a:r>
              <a:rPr lang="it-IT" sz="2800" dirty="0"/>
              <a:t>al lavoro.</a:t>
            </a:r>
            <a:endParaRPr lang="pt-BR" sz="2800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:a16="http://schemas.microsoft.com/office/drawing/2014/main" xmlns="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smtClean="0"/>
              <a:pPr rtl="0"/>
              <a:t>6</a:t>
            </a:fld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5" r="17555"/>
          <a:stretch>
            <a:fillRect/>
          </a:stretch>
        </p:blipFill>
        <p:spPr>
          <a:xfrm>
            <a:off x="0" y="0"/>
            <a:ext cx="5791200" cy="6067396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4219" y="1"/>
            <a:ext cx="2197781" cy="107141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4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846618" y="1319025"/>
            <a:ext cx="6243782" cy="1872028"/>
          </a:xfrm>
        </p:spPr>
        <p:txBody>
          <a:bodyPr rtlCol="0"/>
          <a:lstStyle/>
          <a:p>
            <a:r>
              <a:rPr lang="it-IT" sz="2800" dirty="0"/>
              <a:t>Ho timbrato il cartellino </a:t>
            </a:r>
            <a:r>
              <a:rPr lang="it-IT" sz="2800" dirty="0" smtClean="0"/>
              <a:t>all'entrata</a:t>
            </a:r>
            <a:br>
              <a:rPr lang="it-IT" sz="2800" dirty="0" smtClean="0"/>
            </a:br>
            <a:r>
              <a:rPr lang="it-IT" sz="2800" dirty="0" smtClean="0"/>
              <a:t>Sono </a:t>
            </a:r>
            <a:r>
              <a:rPr lang="it-IT" sz="2800" dirty="0"/>
              <a:t>andato alla mia scrivania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Ho </a:t>
            </a:r>
            <a:r>
              <a:rPr lang="it-IT" sz="2800" dirty="0"/>
              <a:t>lavorato </a:t>
            </a:r>
            <a:r>
              <a:rPr lang="it-IT" sz="2800" dirty="0" smtClean="0"/>
              <a:t>al </a:t>
            </a:r>
            <a:r>
              <a:rPr lang="it-IT" sz="2800" dirty="0"/>
              <a:t>computer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Ho </a:t>
            </a:r>
            <a:r>
              <a:rPr lang="it-IT" sz="2800" dirty="0"/>
              <a:t>ricevuto complimenti dal mio capo.</a:t>
            </a:r>
            <a:endParaRPr lang="pt-BR" sz="2800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:a16="http://schemas.microsoft.com/office/drawing/2014/main" xmlns="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smtClean="0"/>
              <a:pPr rtl="0"/>
              <a:t>7</a:t>
            </a:fld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 r="19061"/>
          <a:stretch>
            <a:fillRect/>
          </a:stretch>
        </p:blipFill>
        <p:spPr>
          <a:xfrm>
            <a:off x="0" y="0"/>
            <a:ext cx="5606473" cy="6067396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541" y="1"/>
            <a:ext cx="2311459" cy="112683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846618" y="1319025"/>
            <a:ext cx="6243782" cy="1872028"/>
          </a:xfrm>
        </p:spPr>
        <p:txBody>
          <a:bodyPr rtlCol="0"/>
          <a:lstStyle/>
          <a:p>
            <a:r>
              <a:rPr lang="it-IT" sz="2800" dirty="0"/>
              <a:t>Ho finito di lavorare stamattina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Ho </a:t>
            </a:r>
            <a:r>
              <a:rPr lang="it-IT" sz="2800" dirty="0"/>
              <a:t>pranzato con i miei </a:t>
            </a:r>
            <a:r>
              <a:rPr lang="it-IT" sz="2800" dirty="0" smtClean="0"/>
              <a:t>colleghi di lavoro.</a:t>
            </a:r>
            <a:br>
              <a:rPr lang="it-IT" sz="2800" dirty="0" smtClean="0"/>
            </a:br>
            <a:r>
              <a:rPr lang="it-IT" sz="2800" dirty="0" smtClean="0"/>
              <a:t>Ho </a:t>
            </a:r>
            <a:r>
              <a:rPr lang="it-IT" sz="2800" dirty="0"/>
              <a:t>parlato molto con loro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Abbiamo </a:t>
            </a:r>
            <a:r>
              <a:rPr lang="it-IT" sz="2800" dirty="0"/>
              <a:t>riso tanto di </a:t>
            </a:r>
            <a:r>
              <a:rPr lang="it-IT" sz="2800" dirty="0" smtClean="0"/>
              <a:t>tutto.</a:t>
            </a:r>
            <a:endParaRPr lang="pt-BR" sz="2800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:a16="http://schemas.microsoft.com/office/drawing/2014/main" xmlns="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smtClean="0"/>
              <a:pPr rtl="0"/>
              <a:t>8</a:t>
            </a:fld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r="14451"/>
          <a:stretch>
            <a:fillRect/>
          </a:stretch>
        </p:blipFill>
        <p:spPr>
          <a:xfrm>
            <a:off x="0" y="0"/>
            <a:ext cx="5652655" cy="6067396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271" y="0"/>
            <a:ext cx="2216729" cy="10806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65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458691" y="1319025"/>
            <a:ext cx="6733309" cy="1872028"/>
          </a:xfrm>
        </p:spPr>
        <p:txBody>
          <a:bodyPr rtlCol="0"/>
          <a:lstStyle/>
          <a:p>
            <a:r>
              <a:rPr lang="it-IT" sz="2800" dirty="0"/>
              <a:t>Ho lasciato il ristorante alle 13:00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Ho </a:t>
            </a:r>
            <a:r>
              <a:rPr lang="it-IT" sz="2800" dirty="0"/>
              <a:t>preso di nuovo lo stesso autobus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Sono </a:t>
            </a:r>
            <a:r>
              <a:rPr lang="it-IT" sz="2800" dirty="0"/>
              <a:t>arrivato alla fermata vicino a casa mia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>Sono </a:t>
            </a:r>
            <a:r>
              <a:rPr lang="it-IT" sz="2800" dirty="0"/>
              <a:t>sceso dall'autobus con lo zaino.</a:t>
            </a:r>
            <a:endParaRPr lang="pt-BR" sz="2800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:a16="http://schemas.microsoft.com/office/drawing/2014/main" xmlns="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pt-BR" smtClean="0"/>
              <a:pPr rtl="0"/>
              <a:t>9</a:t>
            </a:fld>
            <a:endParaRPr lang="pt-BR" dirty="0"/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r="14451"/>
          <a:stretch>
            <a:fillRect/>
          </a:stretch>
        </p:blipFill>
        <p:spPr>
          <a:xfrm>
            <a:off x="0" y="0"/>
            <a:ext cx="5458691" cy="6067396"/>
          </a:xfr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1058" y="0"/>
            <a:ext cx="2140942" cy="104370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8373" y="6141218"/>
            <a:ext cx="2223326" cy="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693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566775_TF33670525.potx" id="{3969EB29-D1BB-4537-BD36-6B56055CD35E}" vid="{718C3AFE-E9E2-4C9E-8E5E-DE93123F459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inverno</Template>
  <TotalTime>0</TotalTime>
  <Words>185</Words>
  <Application>Microsoft Office PowerPoint</Application>
  <PresentationFormat>Widescreen</PresentationFormat>
  <Paragraphs>47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Bauhaus 93</vt:lpstr>
      <vt:lpstr>Bebas</vt:lpstr>
      <vt:lpstr>Calibri</vt:lpstr>
      <vt:lpstr>Calibri Light</vt:lpstr>
      <vt:lpstr>Gill Sans</vt:lpstr>
      <vt:lpstr>Tema do Office</vt:lpstr>
      <vt:lpstr>COSA HO FATTO OGGI</vt:lpstr>
      <vt:lpstr>Oggi mi sono svegliato presto Verso le sei Era ancora notte Faceva molto freddo</vt:lpstr>
      <vt:lpstr>Mi sono alzato molto lentamente. Ho rifatto il letto. Sono andato in bagno. Ho fatto una doccia calda.</vt:lpstr>
      <vt:lpstr>Mi sono lavato i denti. Mi sono messo dei vestiti nuovi. Sono andato in cucina. Ho fatto colazione..</vt:lpstr>
      <vt:lpstr>Sono uscito di casa alle 6:30 del mattino. Ho fermato l'autobus alla fermata. Sono salito sull'autobus. Sono andato al lavoro.</vt:lpstr>
      <vt:lpstr>Sono arrivato in centro della città. Sono sceso dall'autobus. Sono andato in ufficio. Sono arrivato puntualmente al lavoro.</vt:lpstr>
      <vt:lpstr>Ho timbrato il cartellino all'entrata Sono andato alla mia scrivania. Ho lavorato al computer. Ho ricevuto complimenti dal mio capo.</vt:lpstr>
      <vt:lpstr>Ho finito di lavorare stamattina. Ho pranzato con i miei colleghi di lavoro. Ho parlato molto con loro. Abbiamo riso tanto di tutto.</vt:lpstr>
      <vt:lpstr>Ho lasciato il ristorante alle 13:00. Ho preso di nuovo lo stesso autobus. Sono arrivato alla fermata vicino a casa mia. Sono sceso dall'autobus con lo zaino.</vt:lpstr>
      <vt:lpstr>Sono arrivato a casa molto stanco. Ho bevuto un po' d'acqua fredda. Mi sono seduto in salotto. Ho guardato la televisione con il mio cane.</vt:lpstr>
      <vt:lpstr>Non mi sono mai sposato. Sono single. Lavoro solo part-time. È stata una giornata fantastica. E domani si ricomincia tutto da capo.</vt:lpstr>
      <vt:lpstr>Era un giorno  come tanti altri  nella mia vita  di tutti i giorni.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2026-05-25T16:56:56Z</dcterms:created>
  <dcterms:modified xsi:type="dcterms:W3CDTF">2026-05-25T18:02:40Z</dcterms:modified>
</cp:coreProperties>
</file>