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837191" y="1526904"/>
            <a:ext cx="1035480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Lucca</a:t>
            </a:r>
            <a:r>
              <a:rPr lang="pt-BR" b="1" dirty="0"/>
              <a:t> </a:t>
            </a:r>
            <a:r>
              <a:rPr lang="pt-BR" dirty="0"/>
              <a:t>:       </a:t>
            </a:r>
            <a:r>
              <a:rPr lang="pt-BR" dirty="0" err="1"/>
              <a:t>Ragazzi</a:t>
            </a:r>
            <a:r>
              <a:rPr lang="pt-BR" dirty="0"/>
              <a:t> ... Sono </a:t>
            </a:r>
            <a:r>
              <a:rPr lang="pt-BR" dirty="0" err="1"/>
              <a:t>stanco</a:t>
            </a:r>
            <a:r>
              <a:rPr lang="pt-BR" dirty="0"/>
              <a:t>. </a:t>
            </a:r>
            <a:r>
              <a:rPr lang="pt-BR" dirty="0" err="1"/>
              <a:t>Facciamo</a:t>
            </a:r>
            <a:r>
              <a:rPr lang="pt-BR" dirty="0"/>
              <a:t> </a:t>
            </a:r>
            <a:r>
              <a:rPr lang="pt-BR" dirty="0" err="1"/>
              <a:t>cinque</a:t>
            </a:r>
            <a:r>
              <a:rPr lang="pt-BR" dirty="0"/>
              <a:t> </a:t>
            </a:r>
            <a:r>
              <a:rPr lang="pt-BR" dirty="0" err="1"/>
              <a:t>minuti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pausa?</a:t>
            </a:r>
          </a:p>
          <a:p>
            <a:r>
              <a:rPr lang="pt-BR" b="1" dirty="0"/>
              <a:t>Anna  </a:t>
            </a:r>
            <a:r>
              <a:rPr lang="pt-BR" dirty="0"/>
              <a:t>:       Va bene ... </a:t>
            </a:r>
            <a:r>
              <a:rPr lang="pt-BR" dirty="0" err="1"/>
              <a:t>Andiamo</a:t>
            </a:r>
            <a:r>
              <a:rPr lang="pt-BR" dirty="0"/>
              <a:t> al bar!</a:t>
            </a:r>
          </a:p>
          <a:p>
            <a:r>
              <a:rPr lang="pt-BR" b="1" dirty="0"/>
              <a:t>Paolo  </a:t>
            </a:r>
            <a:r>
              <a:rPr lang="pt-BR" dirty="0"/>
              <a:t>:       </a:t>
            </a:r>
            <a:r>
              <a:rPr lang="pt-BR" dirty="0" err="1"/>
              <a:t>Buona</a:t>
            </a:r>
            <a:r>
              <a:rPr lang="pt-BR" dirty="0"/>
              <a:t> </a:t>
            </a:r>
            <a:r>
              <a:rPr lang="pt-BR" dirty="0" err="1"/>
              <a:t>idea</a:t>
            </a:r>
            <a:r>
              <a:rPr lang="pt-BR" dirty="0"/>
              <a:t> ... Mi </a:t>
            </a:r>
            <a:r>
              <a:rPr lang="pt-BR" dirty="0" err="1"/>
              <a:t>piace</a:t>
            </a:r>
            <a:r>
              <a:rPr lang="pt-BR" dirty="0"/>
              <a:t> fare </a:t>
            </a:r>
            <a:r>
              <a:rPr lang="pt-BR" dirty="0" err="1"/>
              <a:t>colazione</a:t>
            </a:r>
            <a:r>
              <a:rPr lang="pt-BR" dirty="0"/>
              <a:t> al bar</a:t>
            </a:r>
          </a:p>
          <a:p>
            <a:r>
              <a:rPr lang="pt-BR" b="1" dirty="0" err="1"/>
              <a:t>Cameriere</a:t>
            </a:r>
            <a:r>
              <a:rPr lang="pt-BR" b="1" dirty="0"/>
              <a:t>:</a:t>
            </a:r>
            <a:r>
              <a:rPr lang="pt-BR" dirty="0"/>
              <a:t> </a:t>
            </a:r>
            <a:r>
              <a:rPr lang="pt-BR" dirty="0" err="1"/>
              <a:t>Buogiorno</a:t>
            </a:r>
            <a:r>
              <a:rPr lang="pt-BR" dirty="0"/>
              <a:t> ... Prego!</a:t>
            </a:r>
          </a:p>
          <a:p>
            <a:r>
              <a:rPr lang="pt-BR" b="1" dirty="0" err="1"/>
              <a:t>Lucca</a:t>
            </a:r>
            <a:r>
              <a:rPr lang="pt-BR" dirty="0"/>
              <a:t>:         </a:t>
            </a:r>
            <a:r>
              <a:rPr lang="pt-BR" dirty="0" err="1"/>
              <a:t>Buongiorno</a:t>
            </a:r>
            <a:r>
              <a:rPr lang="pt-BR" dirty="0"/>
              <a:t>. </a:t>
            </a:r>
            <a:r>
              <a:rPr lang="pt-BR" dirty="0" err="1"/>
              <a:t>Allora</a:t>
            </a:r>
            <a:r>
              <a:rPr lang="pt-BR" dirty="0"/>
              <a:t> </a:t>
            </a:r>
            <a:r>
              <a:rPr lang="pt-BR" dirty="0" err="1"/>
              <a:t>io</a:t>
            </a:r>
            <a:r>
              <a:rPr lang="pt-BR" dirty="0"/>
              <a:t> prendo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caffè</a:t>
            </a:r>
            <a:r>
              <a:rPr lang="pt-BR" dirty="0"/>
              <a:t> ...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macchiato</a:t>
            </a:r>
            <a:r>
              <a:rPr lang="pt-BR" dirty="0"/>
              <a:t>, per </a:t>
            </a:r>
            <a:r>
              <a:rPr lang="pt-BR" dirty="0" err="1"/>
              <a:t>favore</a:t>
            </a:r>
            <a:r>
              <a:rPr lang="pt-BR" dirty="0"/>
              <a:t>.</a:t>
            </a:r>
          </a:p>
          <a:p>
            <a:r>
              <a:rPr lang="pt-BR" b="1" dirty="0"/>
              <a:t>Anna  </a:t>
            </a:r>
            <a:r>
              <a:rPr lang="pt-BR" dirty="0"/>
              <a:t>:        Per me </a:t>
            </a:r>
            <a:r>
              <a:rPr lang="pt-BR" dirty="0" err="1"/>
              <a:t>un</a:t>
            </a:r>
            <a:r>
              <a:rPr lang="pt-BR" dirty="0"/>
              <a:t> cappuccino e </a:t>
            </a:r>
            <a:r>
              <a:rPr lang="pt-BR" dirty="0" err="1"/>
              <a:t>un</a:t>
            </a:r>
            <a:r>
              <a:rPr lang="pt-BR" dirty="0"/>
              <a:t> corneto. </a:t>
            </a:r>
          </a:p>
          <a:p>
            <a:r>
              <a:rPr lang="pt-BR" b="1" dirty="0" err="1"/>
              <a:t>Cameriere</a:t>
            </a:r>
            <a:r>
              <a:rPr lang="pt-BR" dirty="0"/>
              <a:t>: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crema e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marmellata</a:t>
            </a:r>
            <a:r>
              <a:rPr lang="pt-BR" dirty="0"/>
              <a:t>?</a:t>
            </a:r>
          </a:p>
          <a:p>
            <a:r>
              <a:rPr lang="pt-BR" b="1" dirty="0"/>
              <a:t>Anna</a:t>
            </a:r>
            <a:r>
              <a:rPr lang="pt-BR" dirty="0"/>
              <a:t>:           </a:t>
            </a:r>
            <a:r>
              <a:rPr lang="pt-BR" dirty="0" err="1"/>
              <a:t>Preferisco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corneto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marmellata</a:t>
            </a:r>
            <a:r>
              <a:rPr lang="pt-BR" dirty="0"/>
              <a:t> ... La crema non mi </a:t>
            </a:r>
            <a:r>
              <a:rPr lang="pt-BR" dirty="0" err="1"/>
              <a:t>piace</a:t>
            </a:r>
            <a:r>
              <a:rPr lang="pt-BR" dirty="0"/>
              <a:t>.</a:t>
            </a:r>
          </a:p>
          <a:p>
            <a:r>
              <a:rPr lang="pt-BR" b="1" dirty="0"/>
              <a:t>Paolo:           </a:t>
            </a:r>
            <a:r>
              <a:rPr lang="pt-BR" dirty="0" err="1"/>
              <a:t>Io</a:t>
            </a:r>
            <a:r>
              <a:rPr lang="pt-BR" dirty="0"/>
              <a:t> </a:t>
            </a:r>
            <a:r>
              <a:rPr lang="pt-BR" dirty="0" err="1"/>
              <a:t>vorrei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latte</a:t>
            </a:r>
            <a:r>
              <a:rPr lang="pt-BR" dirty="0"/>
              <a:t> caldo e una </a:t>
            </a:r>
            <a:r>
              <a:rPr lang="pt-BR" dirty="0" err="1"/>
              <a:t>sfoglia</a:t>
            </a:r>
            <a:r>
              <a:rPr lang="pt-BR" dirty="0"/>
              <a:t>.</a:t>
            </a:r>
          </a:p>
          <a:p>
            <a:r>
              <a:rPr lang="pt-BR" b="1" dirty="0" err="1"/>
              <a:t>Cameriere</a:t>
            </a:r>
            <a:r>
              <a:rPr lang="pt-BR" dirty="0"/>
              <a:t>:  </a:t>
            </a:r>
            <a:r>
              <a:rPr lang="pt-BR" dirty="0" err="1"/>
              <a:t>Allora</a:t>
            </a:r>
            <a:r>
              <a:rPr lang="pt-BR" dirty="0"/>
              <a:t> sono: </a:t>
            </a:r>
            <a:r>
              <a:rPr lang="pt-BR" dirty="0" err="1" smtClean="0"/>
              <a:t>un</a:t>
            </a:r>
            <a:r>
              <a:rPr lang="pt-BR" dirty="0" smtClean="0"/>
              <a:t> </a:t>
            </a:r>
            <a:r>
              <a:rPr lang="pt-BR" dirty="0" err="1"/>
              <a:t>caffè</a:t>
            </a:r>
            <a:r>
              <a:rPr lang="pt-BR" dirty="0"/>
              <a:t>, </a:t>
            </a:r>
            <a:r>
              <a:rPr lang="pt-BR" dirty="0" err="1" smtClean="0"/>
              <a:t>un</a:t>
            </a:r>
            <a:r>
              <a:rPr lang="pt-BR" dirty="0" smtClean="0"/>
              <a:t> </a:t>
            </a:r>
            <a:r>
              <a:rPr lang="pt-BR" dirty="0"/>
              <a:t>cappuccino, </a:t>
            </a:r>
            <a:r>
              <a:rPr lang="pt-BR" dirty="0" err="1" smtClean="0"/>
              <a:t>un</a:t>
            </a:r>
            <a:r>
              <a:rPr lang="pt-BR" dirty="0" smtClean="0"/>
              <a:t> </a:t>
            </a:r>
            <a:r>
              <a:rPr lang="pt-BR" dirty="0" err="1"/>
              <a:t>latte</a:t>
            </a:r>
            <a:r>
              <a:rPr lang="pt-BR" dirty="0"/>
              <a:t>, </a:t>
            </a:r>
            <a:r>
              <a:rPr lang="pt-BR" dirty="0" smtClean="0"/>
              <a:t>una </a:t>
            </a:r>
            <a:r>
              <a:rPr lang="pt-BR" dirty="0" err="1"/>
              <a:t>sflogia</a:t>
            </a:r>
            <a:r>
              <a:rPr lang="pt-BR" dirty="0"/>
              <a:t> e </a:t>
            </a:r>
            <a:r>
              <a:rPr lang="pt-BR" dirty="0" err="1" smtClean="0"/>
              <a:t>un</a:t>
            </a:r>
            <a:r>
              <a:rPr lang="pt-BR" dirty="0" smtClean="0"/>
              <a:t> </a:t>
            </a:r>
            <a:r>
              <a:rPr lang="pt-BR" dirty="0"/>
              <a:t>corneto. </a:t>
            </a:r>
          </a:p>
          <a:p>
            <a:r>
              <a:rPr lang="pt-BR" b="1" dirty="0" err="1"/>
              <a:t>Lucca</a:t>
            </a:r>
            <a:r>
              <a:rPr lang="pt-BR" dirty="0"/>
              <a:t>:          Si, </a:t>
            </a:r>
            <a:r>
              <a:rPr lang="pt-BR" dirty="0" err="1"/>
              <a:t>esatto</a:t>
            </a:r>
            <a:r>
              <a:rPr lang="pt-BR" dirty="0"/>
              <a:t>. </a:t>
            </a:r>
            <a:r>
              <a:rPr lang="pt-BR" dirty="0" err="1"/>
              <a:t>Possiamo</a:t>
            </a:r>
            <a:r>
              <a:rPr lang="pt-BR" dirty="0"/>
              <a:t> </a:t>
            </a:r>
            <a:r>
              <a:rPr lang="pt-BR" dirty="0" err="1"/>
              <a:t>sederci</a:t>
            </a:r>
            <a:r>
              <a:rPr lang="pt-BR" dirty="0"/>
              <a:t> al </a:t>
            </a:r>
            <a:r>
              <a:rPr lang="pt-BR" dirty="0" err="1"/>
              <a:t>tavolo</a:t>
            </a:r>
            <a:r>
              <a:rPr lang="pt-BR" dirty="0"/>
              <a:t>?</a:t>
            </a:r>
          </a:p>
          <a:p>
            <a:r>
              <a:rPr lang="pt-BR" b="1" dirty="0" err="1"/>
              <a:t>Cameriere</a:t>
            </a:r>
            <a:r>
              <a:rPr lang="pt-BR" b="1" dirty="0"/>
              <a:t>:</a:t>
            </a:r>
            <a:r>
              <a:rPr lang="pt-BR" dirty="0"/>
              <a:t>   Si certo... </a:t>
            </a:r>
            <a:r>
              <a:rPr lang="pt-BR" dirty="0" err="1"/>
              <a:t>Allora</a:t>
            </a:r>
            <a:r>
              <a:rPr lang="pt-BR" dirty="0"/>
              <a:t> </a:t>
            </a:r>
            <a:r>
              <a:rPr lang="pt-BR" dirty="0" err="1"/>
              <a:t>ecco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caffè</a:t>
            </a:r>
            <a:r>
              <a:rPr lang="pt-BR" dirty="0"/>
              <a:t>, </a:t>
            </a:r>
            <a:r>
              <a:rPr lang="pt-BR" dirty="0" err="1"/>
              <a:t>il</a:t>
            </a:r>
            <a:r>
              <a:rPr lang="pt-BR" dirty="0"/>
              <a:t> corneto, </a:t>
            </a:r>
            <a:r>
              <a:rPr lang="pt-BR" dirty="0" err="1"/>
              <a:t>il</a:t>
            </a:r>
            <a:r>
              <a:rPr lang="pt-BR" dirty="0"/>
              <a:t> cappuccino,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latte</a:t>
            </a:r>
            <a:r>
              <a:rPr lang="pt-BR" dirty="0"/>
              <a:t> e </a:t>
            </a:r>
            <a:r>
              <a:rPr lang="pt-BR" dirty="0" err="1"/>
              <a:t>la</a:t>
            </a:r>
            <a:r>
              <a:rPr lang="pt-BR" dirty="0"/>
              <a:t> </a:t>
            </a:r>
            <a:r>
              <a:rPr lang="pt-BR" dirty="0" err="1"/>
              <a:t>sfoglia</a:t>
            </a:r>
            <a:r>
              <a:rPr lang="pt-BR" dirty="0"/>
              <a:t>.</a:t>
            </a:r>
          </a:p>
          <a:p>
            <a:r>
              <a:rPr lang="pt-BR" b="1" dirty="0" err="1"/>
              <a:t>Lucca</a:t>
            </a:r>
            <a:r>
              <a:rPr lang="pt-BR" dirty="0"/>
              <a:t>:           </a:t>
            </a:r>
            <a:r>
              <a:rPr lang="pt-BR" dirty="0" err="1"/>
              <a:t>Perfetto</a:t>
            </a:r>
            <a:r>
              <a:rPr lang="pt-BR" dirty="0"/>
              <a:t>. </a:t>
            </a:r>
            <a:r>
              <a:rPr lang="pt-BR" dirty="0" err="1"/>
              <a:t>Quant’è</a:t>
            </a:r>
            <a:r>
              <a:rPr lang="pt-BR" dirty="0"/>
              <a:t>? </a:t>
            </a:r>
          </a:p>
          <a:p>
            <a:r>
              <a:rPr lang="pt-BR" dirty="0" err="1"/>
              <a:t>Cameriere</a:t>
            </a:r>
            <a:r>
              <a:rPr lang="pt-BR" dirty="0"/>
              <a:t>:   12 euro e 50</a:t>
            </a:r>
          </a:p>
          <a:p>
            <a:r>
              <a:rPr lang="pt-BR" b="1" dirty="0" err="1"/>
              <a:t>Lucca</a:t>
            </a:r>
            <a:r>
              <a:rPr lang="pt-BR" dirty="0"/>
              <a:t>:           </a:t>
            </a:r>
            <a:r>
              <a:rPr lang="pt-BR" dirty="0" err="1"/>
              <a:t>Ragazzi</a:t>
            </a:r>
            <a:r>
              <a:rPr lang="pt-BR" dirty="0"/>
              <a:t>, pago </a:t>
            </a:r>
            <a:r>
              <a:rPr lang="pt-BR" dirty="0" err="1"/>
              <a:t>io</a:t>
            </a:r>
            <a:r>
              <a:rPr lang="pt-BR" dirty="0"/>
              <a:t>. </a:t>
            </a:r>
            <a:r>
              <a:rPr lang="pt-BR" dirty="0" err="1"/>
              <a:t>Ecco</a:t>
            </a:r>
            <a:r>
              <a:rPr lang="pt-BR" dirty="0"/>
              <a:t> a lei</a:t>
            </a:r>
          </a:p>
          <a:p>
            <a:r>
              <a:rPr lang="pt-BR" b="1" dirty="0" err="1"/>
              <a:t>Cameriere</a:t>
            </a:r>
            <a:r>
              <a:rPr lang="pt-BR" dirty="0"/>
              <a:t>:   </a:t>
            </a:r>
            <a:r>
              <a:rPr lang="pt-BR" dirty="0" err="1"/>
              <a:t>Grazie</a:t>
            </a:r>
            <a:r>
              <a:rPr lang="pt-BR" dirty="0"/>
              <a:t> ... Porto </a:t>
            </a:r>
            <a:r>
              <a:rPr lang="pt-BR" dirty="0" err="1" smtClean="0"/>
              <a:t>subito</a:t>
            </a:r>
            <a:r>
              <a:rPr lang="pt-BR" dirty="0" smtClean="0"/>
              <a:t> </a:t>
            </a:r>
            <a:r>
              <a:rPr lang="pt-BR" dirty="0" err="1"/>
              <a:t>il</a:t>
            </a:r>
            <a:r>
              <a:rPr lang="pt-BR" dirty="0"/>
              <a:t> resto.</a:t>
            </a:r>
          </a:p>
          <a:p>
            <a:r>
              <a:rPr lang="pt-BR" b="1" dirty="0"/>
              <a:t>Paolo</a:t>
            </a:r>
            <a:r>
              <a:rPr lang="pt-BR" dirty="0"/>
              <a:t>:            </a:t>
            </a:r>
            <a:r>
              <a:rPr lang="pt-BR" dirty="0" err="1"/>
              <a:t>Però</a:t>
            </a:r>
            <a:r>
              <a:rPr lang="pt-BR" dirty="0"/>
              <a:t> </a:t>
            </a:r>
            <a:r>
              <a:rPr lang="pt-BR" dirty="0" err="1"/>
              <a:t>ragazzi</a:t>
            </a:r>
            <a:r>
              <a:rPr lang="pt-BR" dirty="0"/>
              <a:t> ... 12 euro e 50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veramente</a:t>
            </a:r>
            <a:r>
              <a:rPr lang="pt-BR" dirty="0"/>
              <a:t> caro, non </a:t>
            </a:r>
            <a:r>
              <a:rPr lang="pt-BR" dirty="0" err="1"/>
              <a:t>è</a:t>
            </a:r>
            <a:r>
              <a:rPr lang="pt-BR" dirty="0"/>
              <a:t>?</a:t>
            </a:r>
          </a:p>
          <a:p>
            <a:r>
              <a:rPr lang="pt-BR" b="1" dirty="0" err="1"/>
              <a:t>Lucca</a:t>
            </a:r>
            <a:r>
              <a:rPr lang="pt-BR" dirty="0"/>
              <a:t>:           Si ... </a:t>
            </a:r>
            <a:r>
              <a:rPr lang="pt-BR" dirty="0" err="1"/>
              <a:t>Ma</a:t>
            </a:r>
            <a:r>
              <a:rPr lang="pt-BR" dirty="0"/>
              <a:t> considera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servizio</a:t>
            </a:r>
            <a:r>
              <a:rPr lang="pt-BR" dirty="0"/>
              <a:t> al </a:t>
            </a:r>
            <a:r>
              <a:rPr lang="pt-BR" dirty="0" err="1"/>
              <a:t>tavolo</a:t>
            </a:r>
            <a:r>
              <a:rPr lang="pt-BR" dirty="0"/>
              <a:t> ... E </a:t>
            </a:r>
            <a:r>
              <a:rPr lang="pt-BR" dirty="0" err="1"/>
              <a:t>poi</a:t>
            </a:r>
            <a:r>
              <a:rPr lang="pt-BR" dirty="0"/>
              <a:t> ... </a:t>
            </a:r>
            <a:r>
              <a:rPr lang="pt-BR" dirty="0" err="1"/>
              <a:t>Siamo</a:t>
            </a:r>
            <a:r>
              <a:rPr lang="pt-BR" dirty="0"/>
              <a:t> a Firenze!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="" xmlns:a16="http://schemas.microsoft.com/office/drawing/2014/main" id="{69D2AC37-8064-4AA8-B19B-653F0F19E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1963" y="5535727"/>
            <a:ext cx="1770037" cy="1216404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5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3010" y="111943"/>
            <a:ext cx="2249171" cy="992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22" y="1"/>
            <a:ext cx="2878311" cy="1249377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736984" y="1023042"/>
            <a:ext cx="3842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PRENDIAMO UN CAFFÈ INSIEME?</a:t>
            </a:r>
            <a:endParaRPr lang="pt-B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281</TotalTime>
  <Words>229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27</cp:revision>
  <dcterms:created xsi:type="dcterms:W3CDTF">2022-09-01T12:36:47Z</dcterms:created>
  <dcterms:modified xsi:type="dcterms:W3CDTF">2026-09-25T12:44:51Z</dcterms:modified>
</cp:coreProperties>
</file>