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772871" y="1524450"/>
            <a:ext cx="1036040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Giovanna </a:t>
            </a:r>
            <a:r>
              <a:rPr lang="pt-BR" dirty="0"/>
              <a:t>:  </a:t>
            </a:r>
            <a:r>
              <a:rPr lang="pt-BR" dirty="0" err="1"/>
              <a:t>Buona</a:t>
            </a:r>
            <a:r>
              <a:rPr lang="pt-BR" dirty="0"/>
              <a:t> </a:t>
            </a:r>
            <a:r>
              <a:rPr lang="pt-BR" dirty="0" err="1" smtClean="0"/>
              <a:t>sera</a:t>
            </a:r>
            <a:r>
              <a:rPr lang="pt-BR" dirty="0" smtClean="0"/>
              <a:t> </a:t>
            </a:r>
            <a:r>
              <a:rPr lang="pt-BR" dirty="0" err="1"/>
              <a:t>signorina</a:t>
            </a:r>
            <a:r>
              <a:rPr lang="pt-BR" dirty="0"/>
              <a:t>. </a:t>
            </a:r>
            <a:r>
              <a:rPr lang="pt-BR" dirty="0" err="1"/>
              <a:t>Vorrei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biglietto</a:t>
            </a:r>
            <a:r>
              <a:rPr lang="pt-BR" dirty="0"/>
              <a:t> per Milano. </a:t>
            </a:r>
            <a:r>
              <a:rPr lang="pt-BR" dirty="0" err="1"/>
              <a:t>Nel</a:t>
            </a:r>
            <a:r>
              <a:rPr lang="pt-BR" dirty="0"/>
              <a:t> </a:t>
            </a:r>
            <a:r>
              <a:rPr lang="pt-BR" dirty="0" err="1"/>
              <a:t>prossimo</a:t>
            </a:r>
            <a:r>
              <a:rPr lang="pt-BR" dirty="0"/>
              <a:t> </a:t>
            </a:r>
            <a:r>
              <a:rPr lang="pt-BR" dirty="0" err="1"/>
              <a:t>volo</a:t>
            </a:r>
            <a:r>
              <a:rPr lang="pt-BR" dirty="0"/>
              <a:t>, prego.</a:t>
            </a:r>
          </a:p>
          <a:p>
            <a:r>
              <a:rPr lang="pt-BR" b="1" dirty="0" err="1"/>
              <a:t>Cecíllia</a:t>
            </a:r>
            <a:r>
              <a:rPr lang="pt-BR" b="1" dirty="0"/>
              <a:t>     </a:t>
            </a:r>
            <a:r>
              <a:rPr lang="pt-BR" dirty="0"/>
              <a:t>:  Bene. Non </a:t>
            </a:r>
            <a:r>
              <a:rPr lang="pt-BR" dirty="0" err="1"/>
              <a:t>c’è</a:t>
            </a:r>
            <a:r>
              <a:rPr lang="pt-BR" dirty="0"/>
              <a:t> posto vacante sul </a:t>
            </a:r>
            <a:r>
              <a:rPr lang="pt-BR" dirty="0" err="1"/>
              <a:t>prossimo</a:t>
            </a:r>
            <a:r>
              <a:rPr lang="pt-BR" dirty="0"/>
              <a:t> </a:t>
            </a:r>
            <a:r>
              <a:rPr lang="pt-BR" dirty="0" err="1"/>
              <a:t>volo</a:t>
            </a:r>
            <a:r>
              <a:rPr lang="pt-BR" dirty="0"/>
              <a:t> per Milano. Mi </a:t>
            </a:r>
            <a:r>
              <a:rPr lang="pt-BR" dirty="0" err="1"/>
              <a:t>dispiace</a:t>
            </a:r>
            <a:r>
              <a:rPr lang="pt-BR" dirty="0"/>
              <a:t>.</a:t>
            </a:r>
          </a:p>
          <a:p>
            <a:r>
              <a:rPr lang="pt-BR" b="1" dirty="0"/>
              <a:t>Giovanna </a:t>
            </a:r>
            <a:r>
              <a:rPr lang="pt-BR" dirty="0"/>
              <a:t>:  </a:t>
            </a:r>
            <a:r>
              <a:rPr lang="pt-BR" dirty="0" err="1"/>
              <a:t>Allora</a:t>
            </a:r>
            <a:r>
              <a:rPr lang="pt-BR" dirty="0"/>
              <a:t>, quando </a:t>
            </a:r>
            <a:r>
              <a:rPr lang="pt-BR" dirty="0" err="1"/>
              <a:t>avrai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posto </a:t>
            </a:r>
            <a:r>
              <a:rPr lang="pt-BR" dirty="0" err="1"/>
              <a:t>nell</a:t>
            </a:r>
            <a:r>
              <a:rPr lang="pt-BR" dirty="0"/>
              <a:t> </a:t>
            </a:r>
            <a:r>
              <a:rPr lang="pt-BR" dirty="0" err="1"/>
              <a:t>volo</a:t>
            </a:r>
            <a:r>
              <a:rPr lang="pt-BR" dirty="0"/>
              <a:t> </a:t>
            </a:r>
            <a:r>
              <a:rPr lang="pt-BR" dirty="0" err="1"/>
              <a:t>oggi</a:t>
            </a:r>
            <a:r>
              <a:rPr lang="pt-BR" dirty="0"/>
              <a:t>? Devo </a:t>
            </a:r>
            <a:r>
              <a:rPr lang="pt-BR" dirty="0" err="1"/>
              <a:t>arrivare</a:t>
            </a:r>
            <a:r>
              <a:rPr lang="pt-BR" dirty="0"/>
              <a:t> in Milano </a:t>
            </a:r>
            <a:r>
              <a:rPr lang="pt-BR" dirty="0" err="1"/>
              <a:t>oggi</a:t>
            </a:r>
            <a:r>
              <a:rPr lang="pt-BR" dirty="0"/>
              <a:t>!</a:t>
            </a:r>
          </a:p>
          <a:p>
            <a:r>
              <a:rPr lang="pt-BR" b="1" dirty="0" err="1"/>
              <a:t>Cecillia</a:t>
            </a:r>
            <a:r>
              <a:rPr lang="pt-BR" b="1" dirty="0"/>
              <a:t>     :</a:t>
            </a:r>
            <a:r>
              <a:rPr lang="pt-BR" dirty="0"/>
              <a:t> Vedo se </a:t>
            </a:r>
            <a:r>
              <a:rPr lang="pt-BR" dirty="0" err="1"/>
              <a:t>riusciamo</a:t>
            </a:r>
            <a:r>
              <a:rPr lang="pt-BR" dirty="0"/>
              <a:t> </a:t>
            </a:r>
            <a:r>
              <a:rPr lang="pt-BR" dirty="0" err="1"/>
              <a:t>trovare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posto per te sul </a:t>
            </a:r>
            <a:r>
              <a:rPr lang="pt-BR" dirty="0" err="1"/>
              <a:t>volo</a:t>
            </a:r>
            <a:r>
              <a:rPr lang="pt-BR" dirty="0"/>
              <a:t> </a:t>
            </a:r>
            <a:r>
              <a:rPr lang="pt-BR" dirty="0" err="1"/>
              <a:t>delle</a:t>
            </a:r>
            <a:r>
              <a:rPr lang="pt-BR" dirty="0"/>
              <a:t> 23:00 ore. </a:t>
            </a:r>
            <a:r>
              <a:rPr lang="pt-BR" dirty="0" err="1"/>
              <a:t>Aspetta</a:t>
            </a:r>
            <a:r>
              <a:rPr lang="pt-BR" dirty="0"/>
              <a:t>!</a:t>
            </a:r>
          </a:p>
          <a:p>
            <a:r>
              <a:rPr lang="pt-BR" b="1" dirty="0"/>
              <a:t>Giovanna </a:t>
            </a:r>
            <a:r>
              <a:rPr lang="pt-BR" dirty="0"/>
              <a:t>:  </a:t>
            </a:r>
            <a:r>
              <a:rPr lang="pt-BR" dirty="0" err="1"/>
              <a:t>Domani</a:t>
            </a:r>
            <a:r>
              <a:rPr lang="pt-BR" dirty="0"/>
              <a:t> </a:t>
            </a:r>
            <a:r>
              <a:rPr lang="pt-BR" dirty="0" err="1"/>
              <a:t>mattina</a:t>
            </a:r>
            <a:r>
              <a:rPr lang="pt-BR" dirty="0"/>
              <a:t> </a:t>
            </a:r>
            <a:r>
              <a:rPr lang="pt-BR" dirty="0" err="1"/>
              <a:t>ho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colloquio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lavoro </a:t>
            </a:r>
            <a:r>
              <a:rPr lang="pt-BR" dirty="0" err="1"/>
              <a:t>alle</a:t>
            </a:r>
            <a:r>
              <a:rPr lang="pt-BR" dirty="0"/>
              <a:t> sei. Non posso fare tarde!</a:t>
            </a:r>
          </a:p>
          <a:p>
            <a:r>
              <a:rPr lang="pt-BR" dirty="0"/>
              <a:t>                     </a:t>
            </a:r>
            <a:r>
              <a:rPr lang="pt-BR" dirty="0" err="1"/>
              <a:t>Questo</a:t>
            </a:r>
            <a:r>
              <a:rPr lang="pt-BR" dirty="0"/>
              <a:t> lavoro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importante per me. </a:t>
            </a:r>
            <a:r>
              <a:rPr lang="pt-BR" dirty="0" err="1"/>
              <a:t>Voglio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</a:t>
            </a:r>
            <a:r>
              <a:rPr lang="pt-BR" dirty="0" err="1"/>
              <a:t>tuo</a:t>
            </a:r>
            <a:r>
              <a:rPr lang="pt-BR" dirty="0"/>
              <a:t> </a:t>
            </a:r>
            <a:r>
              <a:rPr lang="pt-BR" dirty="0" err="1"/>
              <a:t>ayuto</a:t>
            </a:r>
            <a:r>
              <a:rPr lang="pt-BR" dirty="0"/>
              <a:t>. Per </a:t>
            </a:r>
            <a:r>
              <a:rPr lang="pt-BR" dirty="0" err="1"/>
              <a:t>favore</a:t>
            </a:r>
            <a:r>
              <a:rPr lang="pt-BR" dirty="0"/>
              <a:t> ...</a:t>
            </a:r>
          </a:p>
          <a:p>
            <a:r>
              <a:rPr lang="pt-BR" b="1" dirty="0" err="1"/>
              <a:t>Cecíllia</a:t>
            </a:r>
            <a:r>
              <a:rPr lang="pt-BR" b="1" dirty="0"/>
              <a:t>     </a:t>
            </a:r>
            <a:r>
              <a:rPr lang="pt-BR" dirty="0"/>
              <a:t>:  </a:t>
            </a:r>
            <a:r>
              <a:rPr lang="pt-BR" dirty="0" err="1"/>
              <a:t>Tranquilla</a:t>
            </a:r>
            <a:r>
              <a:rPr lang="pt-BR" dirty="0"/>
              <a:t> ... </a:t>
            </a:r>
            <a:r>
              <a:rPr lang="pt-BR" dirty="0" err="1"/>
              <a:t>Andrà</a:t>
            </a:r>
            <a:r>
              <a:rPr lang="pt-BR" dirty="0"/>
              <a:t> </a:t>
            </a:r>
            <a:r>
              <a:rPr lang="pt-BR" dirty="0" err="1"/>
              <a:t>tutto</a:t>
            </a:r>
            <a:r>
              <a:rPr lang="pt-BR" dirty="0"/>
              <a:t> bene. Vede ... </a:t>
            </a:r>
            <a:r>
              <a:rPr lang="pt-BR" dirty="0" err="1"/>
              <a:t>Ottenuto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posto per te! </a:t>
            </a:r>
          </a:p>
          <a:p>
            <a:r>
              <a:rPr lang="pt-BR" b="1" dirty="0"/>
              <a:t>Giovanna : </a:t>
            </a:r>
            <a:r>
              <a:rPr lang="pt-BR" dirty="0" err="1"/>
              <a:t>Meno</a:t>
            </a:r>
            <a:r>
              <a:rPr lang="pt-BR" dirty="0"/>
              <a:t> male ... </a:t>
            </a:r>
            <a:r>
              <a:rPr lang="pt-BR" dirty="0" err="1"/>
              <a:t>Allora</a:t>
            </a:r>
            <a:r>
              <a:rPr lang="pt-BR" dirty="0"/>
              <a:t>, quanto costa </a:t>
            </a:r>
            <a:r>
              <a:rPr lang="pt-BR" dirty="0" err="1"/>
              <a:t>il</a:t>
            </a:r>
            <a:r>
              <a:rPr lang="pt-BR" dirty="0"/>
              <a:t> </a:t>
            </a:r>
            <a:r>
              <a:rPr lang="pt-BR" dirty="0" err="1"/>
              <a:t>biglietto</a:t>
            </a:r>
            <a:r>
              <a:rPr lang="pt-BR" dirty="0"/>
              <a:t>? Il posto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vicino</a:t>
            </a:r>
            <a:r>
              <a:rPr lang="pt-BR" dirty="0"/>
              <a:t> </a:t>
            </a:r>
            <a:r>
              <a:rPr lang="pt-BR" dirty="0" err="1"/>
              <a:t>alla</a:t>
            </a:r>
            <a:r>
              <a:rPr lang="pt-BR" dirty="0"/>
              <a:t> </a:t>
            </a:r>
            <a:r>
              <a:rPr lang="pt-BR" dirty="0" err="1"/>
              <a:t>finestra</a:t>
            </a:r>
            <a:r>
              <a:rPr lang="pt-BR" dirty="0"/>
              <a:t>?</a:t>
            </a:r>
          </a:p>
          <a:p>
            <a:r>
              <a:rPr lang="pt-BR" b="1" dirty="0" err="1"/>
              <a:t>Cecillia</a:t>
            </a:r>
            <a:r>
              <a:rPr lang="pt-BR" b="1" dirty="0"/>
              <a:t>     </a:t>
            </a:r>
            <a:r>
              <a:rPr lang="pt-BR" dirty="0"/>
              <a:t>:   Mi </a:t>
            </a:r>
            <a:r>
              <a:rPr lang="pt-BR" dirty="0" err="1"/>
              <a:t>dispiace</a:t>
            </a:r>
            <a:r>
              <a:rPr lang="pt-BR" dirty="0"/>
              <a:t> </a:t>
            </a:r>
            <a:r>
              <a:rPr lang="pt-BR" dirty="0" err="1"/>
              <a:t>davvero</a:t>
            </a:r>
            <a:r>
              <a:rPr lang="pt-BR" dirty="0"/>
              <a:t>. Il posto non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vicino</a:t>
            </a:r>
            <a:r>
              <a:rPr lang="pt-BR" dirty="0"/>
              <a:t> </a:t>
            </a:r>
            <a:r>
              <a:rPr lang="pt-BR" dirty="0" err="1"/>
              <a:t>alla</a:t>
            </a:r>
            <a:r>
              <a:rPr lang="pt-BR" dirty="0"/>
              <a:t> </a:t>
            </a:r>
            <a:r>
              <a:rPr lang="pt-BR" dirty="0" err="1"/>
              <a:t>finestra</a:t>
            </a:r>
            <a:r>
              <a:rPr lang="pt-BR" dirty="0"/>
              <a:t>.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nel</a:t>
            </a:r>
            <a:r>
              <a:rPr lang="pt-BR" dirty="0"/>
              <a:t> </a:t>
            </a:r>
            <a:r>
              <a:rPr lang="pt-BR" dirty="0" err="1"/>
              <a:t>corridoio</a:t>
            </a:r>
            <a:r>
              <a:rPr lang="pt-BR" dirty="0"/>
              <a:t>.</a:t>
            </a:r>
          </a:p>
          <a:p>
            <a:r>
              <a:rPr lang="pt-BR" b="1" dirty="0"/>
              <a:t>Giovanna </a:t>
            </a:r>
            <a:r>
              <a:rPr lang="pt-BR" dirty="0"/>
              <a:t>:  </a:t>
            </a:r>
            <a:r>
              <a:rPr lang="pt-BR" dirty="0" err="1"/>
              <a:t>Tutto</a:t>
            </a:r>
            <a:r>
              <a:rPr lang="pt-BR" dirty="0"/>
              <a:t> </a:t>
            </a:r>
            <a:r>
              <a:rPr lang="pt-BR" dirty="0" err="1"/>
              <a:t>benne</a:t>
            </a:r>
            <a:r>
              <a:rPr lang="pt-BR" dirty="0"/>
              <a:t>... </a:t>
            </a:r>
            <a:r>
              <a:rPr lang="pt-BR" dirty="0" err="1"/>
              <a:t>l’importante</a:t>
            </a:r>
            <a:r>
              <a:rPr lang="pt-BR" dirty="0"/>
              <a:t>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io</a:t>
            </a:r>
            <a:r>
              <a:rPr lang="pt-BR" dirty="0"/>
              <a:t> possa </a:t>
            </a:r>
            <a:r>
              <a:rPr lang="pt-BR" dirty="0" err="1"/>
              <a:t>viaggiare</a:t>
            </a:r>
            <a:r>
              <a:rPr lang="pt-BR" dirty="0"/>
              <a:t> </a:t>
            </a:r>
            <a:r>
              <a:rPr lang="pt-BR" dirty="0" err="1"/>
              <a:t>anche</a:t>
            </a:r>
            <a:r>
              <a:rPr lang="pt-BR" dirty="0"/>
              <a:t> </a:t>
            </a:r>
            <a:r>
              <a:rPr lang="pt-BR" dirty="0" err="1"/>
              <a:t>oggi</a:t>
            </a:r>
            <a:r>
              <a:rPr lang="pt-BR" dirty="0"/>
              <a:t>.</a:t>
            </a:r>
          </a:p>
          <a:p>
            <a:r>
              <a:rPr lang="pt-BR" b="1" dirty="0" err="1"/>
              <a:t>Cecillia</a:t>
            </a:r>
            <a:r>
              <a:rPr lang="pt-BR" b="1" dirty="0"/>
              <a:t>     :   </a:t>
            </a:r>
            <a:r>
              <a:rPr lang="pt-BR" dirty="0"/>
              <a:t>Si ... Sei </a:t>
            </a:r>
            <a:r>
              <a:rPr lang="pt-BR" dirty="0" err="1"/>
              <a:t>stato</a:t>
            </a:r>
            <a:r>
              <a:rPr lang="pt-BR" dirty="0"/>
              <a:t> </a:t>
            </a:r>
            <a:r>
              <a:rPr lang="pt-BR" dirty="0" err="1"/>
              <a:t>fortunata</a:t>
            </a:r>
            <a:r>
              <a:rPr lang="pt-BR" dirty="0"/>
              <a:t>. </a:t>
            </a:r>
            <a:r>
              <a:rPr lang="pt-BR" dirty="0" err="1"/>
              <a:t>Avevo</a:t>
            </a:r>
            <a:r>
              <a:rPr lang="pt-BR" dirty="0"/>
              <a:t> solo uno </a:t>
            </a:r>
            <a:r>
              <a:rPr lang="pt-BR" dirty="0" err="1"/>
              <a:t>biglietto</a:t>
            </a:r>
            <a:r>
              <a:rPr lang="pt-BR" dirty="0"/>
              <a:t> per </a:t>
            </a:r>
            <a:r>
              <a:rPr lang="pt-BR" dirty="0" err="1"/>
              <a:t>questo</a:t>
            </a:r>
            <a:r>
              <a:rPr lang="pt-BR" dirty="0"/>
              <a:t> </a:t>
            </a:r>
            <a:r>
              <a:rPr lang="pt-BR" dirty="0" err="1"/>
              <a:t>volo</a:t>
            </a:r>
            <a:r>
              <a:rPr lang="pt-BR" dirty="0"/>
              <a:t>!</a:t>
            </a:r>
          </a:p>
          <a:p>
            <a:r>
              <a:rPr lang="pt-BR" b="1" dirty="0" err="1"/>
              <a:t>Geovanna</a:t>
            </a:r>
            <a:r>
              <a:rPr lang="pt-BR" dirty="0"/>
              <a:t>: </a:t>
            </a:r>
            <a:r>
              <a:rPr lang="pt-BR" dirty="0" smtClean="0"/>
              <a:t>Grande... Ah, </a:t>
            </a:r>
            <a:r>
              <a:rPr lang="pt-BR" dirty="0" err="1" smtClean="0"/>
              <a:t>un’altra</a:t>
            </a:r>
            <a:r>
              <a:rPr lang="pt-BR" dirty="0" smtClean="0"/>
              <a:t> </a:t>
            </a:r>
            <a:r>
              <a:rPr lang="pt-BR" dirty="0" err="1"/>
              <a:t>domanda</a:t>
            </a:r>
            <a:r>
              <a:rPr lang="pt-BR" dirty="0"/>
              <a:t> ... </a:t>
            </a:r>
            <a:r>
              <a:rPr lang="pt-BR" dirty="0" err="1"/>
              <a:t>Quale</a:t>
            </a:r>
            <a:r>
              <a:rPr lang="pt-BR" dirty="0"/>
              <a:t> </a:t>
            </a:r>
            <a:r>
              <a:rPr lang="pt-BR" dirty="0" err="1"/>
              <a:t>Compagnia</a:t>
            </a:r>
            <a:r>
              <a:rPr lang="pt-BR" dirty="0"/>
              <a:t> </a:t>
            </a:r>
            <a:r>
              <a:rPr lang="pt-BR" dirty="0" err="1" smtClean="0"/>
              <a:t>aerea</a:t>
            </a:r>
            <a:r>
              <a:rPr lang="pt-BR" dirty="0" smtClean="0"/>
              <a:t> </a:t>
            </a:r>
            <a:r>
              <a:rPr lang="pt-BR" dirty="0" err="1"/>
              <a:t>sarà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</a:t>
            </a:r>
            <a:r>
              <a:rPr lang="pt-BR" dirty="0" err="1"/>
              <a:t>volo</a:t>
            </a:r>
            <a:r>
              <a:rPr lang="pt-BR" dirty="0"/>
              <a:t>?</a:t>
            </a:r>
          </a:p>
          <a:p>
            <a:r>
              <a:rPr lang="pt-BR" b="1" dirty="0" err="1"/>
              <a:t>Cecillia</a:t>
            </a:r>
            <a:r>
              <a:rPr lang="pt-BR" dirty="0"/>
              <a:t>      : Alitalia. </a:t>
            </a:r>
            <a:r>
              <a:rPr lang="pt-BR" dirty="0" err="1"/>
              <a:t>Abbiamo</a:t>
            </a:r>
            <a:r>
              <a:rPr lang="pt-BR" dirty="0"/>
              <a:t> posto solo </a:t>
            </a:r>
            <a:r>
              <a:rPr lang="pt-BR" dirty="0" err="1"/>
              <a:t>nella</a:t>
            </a:r>
            <a:r>
              <a:rPr lang="pt-BR" dirty="0"/>
              <a:t> classe </a:t>
            </a:r>
            <a:r>
              <a:rPr lang="pt-BR" dirty="0" err="1" smtClean="0"/>
              <a:t>economica</a:t>
            </a:r>
            <a:r>
              <a:rPr lang="pt-BR" dirty="0"/>
              <a:t>. </a:t>
            </a:r>
            <a:r>
              <a:rPr lang="pt-BR" dirty="0" err="1"/>
              <a:t>Ecco</a:t>
            </a:r>
            <a:r>
              <a:rPr lang="pt-BR" dirty="0"/>
              <a:t> i </a:t>
            </a:r>
            <a:r>
              <a:rPr lang="pt-BR" dirty="0" err="1"/>
              <a:t>biglietti</a:t>
            </a:r>
            <a:r>
              <a:rPr lang="pt-BR" dirty="0"/>
              <a:t>. Sono</a:t>
            </a:r>
          </a:p>
          <a:p>
            <a:r>
              <a:rPr lang="pt-BR" dirty="0"/>
              <a:t>                    solo </a:t>
            </a:r>
            <a:r>
              <a:rPr lang="pt-BR" dirty="0" err="1"/>
              <a:t>centocinquentatre</a:t>
            </a:r>
            <a:r>
              <a:rPr lang="pt-BR" dirty="0"/>
              <a:t> euro. </a:t>
            </a:r>
            <a:r>
              <a:rPr lang="pt-BR" dirty="0" err="1"/>
              <a:t>Desidera</a:t>
            </a:r>
            <a:r>
              <a:rPr lang="pt-BR" dirty="0"/>
              <a:t> </a:t>
            </a:r>
            <a:r>
              <a:rPr lang="pt-BR" dirty="0" err="1"/>
              <a:t>pagare</a:t>
            </a:r>
            <a:r>
              <a:rPr lang="pt-BR" dirty="0"/>
              <a:t> </a:t>
            </a:r>
            <a:r>
              <a:rPr lang="pt-BR" dirty="0" err="1"/>
              <a:t>con</a:t>
            </a:r>
            <a:r>
              <a:rPr lang="pt-BR" dirty="0"/>
              <a:t> carta </a:t>
            </a:r>
            <a:r>
              <a:rPr lang="pt-BR" dirty="0" err="1"/>
              <a:t>di</a:t>
            </a:r>
            <a:r>
              <a:rPr lang="pt-BR" dirty="0"/>
              <a:t> credito o cash?</a:t>
            </a:r>
          </a:p>
          <a:p>
            <a:r>
              <a:rPr lang="pt-BR" b="1" dirty="0" err="1"/>
              <a:t>Geovanna</a:t>
            </a:r>
            <a:r>
              <a:rPr lang="pt-BR" dirty="0"/>
              <a:t>: </a:t>
            </a:r>
            <a:r>
              <a:rPr lang="pt-BR" dirty="0" err="1"/>
              <a:t>Vorrei</a:t>
            </a:r>
            <a:r>
              <a:rPr lang="pt-BR" dirty="0"/>
              <a:t> </a:t>
            </a:r>
            <a:r>
              <a:rPr lang="pt-BR" dirty="0" err="1"/>
              <a:t>pagare</a:t>
            </a:r>
            <a:r>
              <a:rPr lang="pt-BR" dirty="0"/>
              <a:t> </a:t>
            </a:r>
            <a:r>
              <a:rPr lang="pt-BR" dirty="0" err="1"/>
              <a:t>con</a:t>
            </a:r>
            <a:r>
              <a:rPr lang="pt-BR" dirty="0"/>
              <a:t> carta </a:t>
            </a:r>
            <a:r>
              <a:rPr lang="pt-BR" dirty="0" err="1"/>
              <a:t>di</a:t>
            </a:r>
            <a:r>
              <a:rPr lang="pt-BR" dirty="0"/>
              <a:t> Credito, si non </a:t>
            </a:r>
            <a:r>
              <a:rPr lang="pt-BR" dirty="0" err="1"/>
              <a:t>hai</a:t>
            </a:r>
            <a:r>
              <a:rPr lang="pt-BR"/>
              <a:t> </a:t>
            </a:r>
            <a:r>
              <a:rPr lang="pt-BR" smtClean="0"/>
              <a:t>problema </a:t>
            </a:r>
            <a:r>
              <a:rPr lang="pt-BR" dirty="0"/>
              <a:t>...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mia carta</a:t>
            </a:r>
          </a:p>
          <a:p>
            <a:r>
              <a:rPr lang="pt-BR" dirty="0"/>
              <a:t>                     </a:t>
            </a:r>
            <a:r>
              <a:rPr lang="pt-BR" dirty="0" err="1"/>
              <a:t>di</a:t>
            </a:r>
            <a:r>
              <a:rPr lang="pt-BR" dirty="0"/>
              <a:t> credito dela Banca </a:t>
            </a:r>
            <a:r>
              <a:rPr lang="pt-BR" dirty="0" err="1"/>
              <a:t>di</a:t>
            </a:r>
            <a:r>
              <a:rPr lang="pt-BR" dirty="0"/>
              <a:t> Roma. </a:t>
            </a:r>
            <a:r>
              <a:rPr lang="pt-BR" dirty="0" err="1"/>
              <a:t>Alcuni</a:t>
            </a:r>
            <a:r>
              <a:rPr lang="pt-BR" dirty="0"/>
              <a:t> </a:t>
            </a:r>
            <a:r>
              <a:rPr lang="pt-BR" dirty="0" err="1"/>
              <a:t>problemi</a:t>
            </a:r>
            <a:r>
              <a:rPr lang="pt-BR" dirty="0"/>
              <a:t>?</a:t>
            </a:r>
          </a:p>
          <a:p>
            <a:r>
              <a:rPr lang="pt-BR" b="1" dirty="0" err="1"/>
              <a:t>Cecillia</a:t>
            </a:r>
            <a:r>
              <a:rPr lang="pt-BR" dirty="0"/>
              <a:t>      : </a:t>
            </a:r>
            <a:r>
              <a:rPr lang="pt-BR" dirty="0" err="1"/>
              <a:t>Nessuno</a:t>
            </a:r>
            <a:r>
              <a:rPr lang="pt-BR" dirty="0"/>
              <a:t>. ... Bene ... </a:t>
            </a:r>
            <a:r>
              <a:rPr lang="pt-BR" dirty="0" err="1"/>
              <a:t>Ecco</a:t>
            </a:r>
            <a:r>
              <a:rPr lang="pt-BR" dirty="0"/>
              <a:t> </a:t>
            </a:r>
            <a:r>
              <a:rPr lang="pt-BR" dirty="0" err="1"/>
              <a:t>qui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suo </a:t>
            </a:r>
            <a:r>
              <a:rPr lang="pt-BR" dirty="0" err="1"/>
              <a:t>biglietto</a:t>
            </a:r>
            <a:r>
              <a:rPr lang="pt-BR" dirty="0"/>
              <a:t>. </a:t>
            </a:r>
            <a:r>
              <a:rPr lang="pt-BR" dirty="0" err="1"/>
              <a:t>Buon</a:t>
            </a:r>
            <a:r>
              <a:rPr lang="pt-BR" dirty="0"/>
              <a:t> Viaggio!</a:t>
            </a:r>
          </a:p>
          <a:p>
            <a:r>
              <a:rPr lang="pt-BR" b="1" dirty="0" err="1"/>
              <a:t>Geovanna</a:t>
            </a:r>
            <a:r>
              <a:rPr lang="pt-BR" dirty="0"/>
              <a:t>: </a:t>
            </a:r>
            <a:r>
              <a:rPr lang="pt-BR" dirty="0" err="1"/>
              <a:t>Grazzie</a:t>
            </a:r>
            <a:r>
              <a:rPr lang="pt-BR" dirty="0"/>
              <a:t> per </a:t>
            </a:r>
            <a:r>
              <a:rPr lang="pt-BR" dirty="0" err="1"/>
              <a:t>tutto</a:t>
            </a:r>
            <a:r>
              <a:rPr lang="pt-BR" dirty="0"/>
              <a:t>. Dio vi </a:t>
            </a:r>
            <a:r>
              <a:rPr lang="pt-BR" dirty="0" err="1"/>
              <a:t>benedica</a:t>
            </a:r>
            <a:r>
              <a:rPr lang="pt-BR" dirty="0"/>
              <a:t>.</a:t>
            </a:r>
          </a:p>
          <a:p>
            <a:r>
              <a:rPr lang="pt-BR" b="1" dirty="0"/>
              <a:t>    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9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0170" y="102616"/>
            <a:ext cx="2283105" cy="1007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aixaDeTexto 3"/>
          <p:cNvSpPr txBox="1"/>
          <p:nvPr/>
        </p:nvSpPr>
        <p:spPr>
          <a:xfrm>
            <a:off x="4706280" y="1009113"/>
            <a:ext cx="3916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rgbClr val="FF0000"/>
                </a:solidFill>
              </a:rPr>
              <a:t>Acquistando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un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Biglietto</a:t>
            </a:r>
            <a:r>
              <a:rPr lang="pt-BR" b="1" dirty="0" smtClean="0">
                <a:solidFill>
                  <a:srgbClr val="FF0000"/>
                </a:solidFill>
              </a:rPr>
              <a:t> in </a:t>
            </a:r>
            <a:r>
              <a:rPr lang="pt-BR" b="1" dirty="0" err="1" smtClean="0">
                <a:solidFill>
                  <a:srgbClr val="FF0000"/>
                </a:solidFill>
              </a:rPr>
              <a:t>Aereo</a:t>
            </a: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76" y="0"/>
            <a:ext cx="2836599" cy="123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1432</TotalTime>
  <Words>300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51</cp:revision>
  <dcterms:created xsi:type="dcterms:W3CDTF">2022-09-01T12:36:47Z</dcterms:created>
  <dcterms:modified xsi:type="dcterms:W3CDTF">2026-09-25T13:13:48Z</dcterms:modified>
</cp:coreProperties>
</file>