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D0FA5FA9-4CD6-4CE0-8AF8-3602F19C7DF8}"/>
              </a:ext>
            </a:extLst>
          </p:cNvPr>
          <p:cNvSpPr txBox="1"/>
          <p:nvPr/>
        </p:nvSpPr>
        <p:spPr>
          <a:xfrm>
            <a:off x="1777323" y="1539001"/>
            <a:ext cx="10254731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 smtClean="0"/>
              <a:t>Maria:  </a:t>
            </a:r>
            <a:r>
              <a:rPr lang="it-IT" sz="1700" dirty="0"/>
              <a:t>Buona sera ... Laura, come stai? Tutto bene?</a:t>
            </a:r>
            <a:br>
              <a:rPr lang="it-IT" sz="1700" dirty="0"/>
            </a:br>
            <a:r>
              <a:rPr lang="pt-BR" sz="1700" b="1" dirty="0" smtClean="0"/>
              <a:t>Laura</a:t>
            </a:r>
            <a:r>
              <a:rPr lang="pt-BR" sz="1700" dirty="0" smtClean="0"/>
              <a:t>:  </a:t>
            </a:r>
            <a:r>
              <a:rPr lang="it-IT" sz="1700" dirty="0"/>
              <a:t>Si amica mia .. sto molto bene .... e </a:t>
            </a:r>
            <a:r>
              <a:rPr lang="it-IT" sz="1700" dirty="0" smtClean="0"/>
              <a:t>tu?</a:t>
            </a:r>
            <a:r>
              <a:rPr lang="it-IT" sz="1700" dirty="0"/>
              <a:t/>
            </a:r>
            <a:br>
              <a:rPr lang="it-IT" sz="1700" dirty="0"/>
            </a:br>
            <a:r>
              <a:rPr lang="pt-BR" sz="1700" b="1" dirty="0" smtClean="0"/>
              <a:t>Maria</a:t>
            </a:r>
            <a:r>
              <a:rPr lang="pt-BR" sz="1700" dirty="0" smtClean="0"/>
              <a:t>:  </a:t>
            </a:r>
            <a:r>
              <a:rPr lang="it-IT" sz="1700" dirty="0" smtClean="0"/>
              <a:t>Grande</a:t>
            </a:r>
            <a:r>
              <a:rPr lang="it-IT" sz="1700" dirty="0"/>
              <a:t>. E 'un grande piacere incontrarti qui al supermercato U2 di Milano.</a:t>
            </a:r>
            <a:br>
              <a:rPr lang="it-IT" sz="1700" dirty="0"/>
            </a:br>
            <a:r>
              <a:rPr lang="pt-BR" sz="1700" b="1" dirty="0" smtClean="0"/>
              <a:t>Laura</a:t>
            </a:r>
            <a:r>
              <a:rPr lang="pt-BR" sz="1700" dirty="0" smtClean="0"/>
              <a:t>:  </a:t>
            </a:r>
            <a:r>
              <a:rPr lang="it-IT" sz="1700" dirty="0"/>
              <a:t>Grazie, Maria. Cosa stai comprando oggi questa sera?</a:t>
            </a:r>
            <a:br>
              <a:rPr lang="it-IT" sz="1700" dirty="0"/>
            </a:br>
            <a:r>
              <a:rPr lang="pt-BR" sz="1700" b="1" dirty="0" smtClean="0"/>
              <a:t>Maria:</a:t>
            </a:r>
            <a:r>
              <a:rPr lang="pt-BR" sz="1700" dirty="0" smtClean="0"/>
              <a:t>  </a:t>
            </a:r>
            <a:r>
              <a:rPr lang="it-IT" sz="1700" dirty="0"/>
              <a:t>Beh ... sto acquistando un litro di latte, farina di frumento, una dozzina di uova e  </a:t>
            </a:r>
            <a:r>
              <a:rPr lang="it-IT" sz="1700" dirty="0" smtClean="0"/>
              <a:t>lievito</a:t>
            </a:r>
            <a:r>
              <a:rPr lang="it-IT" sz="1700" dirty="0"/>
              <a:t>. Tutto per fare una torta per i miei nipotini che arriveranno nel prossimo fine </a:t>
            </a:r>
            <a:r>
              <a:rPr lang="it-IT" sz="1700" dirty="0" smtClean="0"/>
              <a:t>settimana</a:t>
            </a:r>
            <a:r>
              <a:rPr lang="it-IT" sz="1700" dirty="0"/>
              <a:t>. E tu? Cosa stai comprando adesso? Molte cose?</a:t>
            </a:r>
            <a:br>
              <a:rPr lang="it-IT" sz="1700" dirty="0"/>
            </a:br>
            <a:r>
              <a:rPr lang="pt-BR" sz="1700" b="1" dirty="0" smtClean="0"/>
              <a:t>Laura</a:t>
            </a:r>
            <a:r>
              <a:rPr lang="pt-BR" sz="1700" dirty="0" smtClean="0"/>
              <a:t>:  </a:t>
            </a:r>
            <a:r>
              <a:rPr lang="it-IT" sz="1700" dirty="0"/>
              <a:t>Si ...  sto acquistando pomodoro, formaggio, un chilo di patata, lattuga, riso e fagioli</a:t>
            </a:r>
            <a:r>
              <a:rPr lang="it-IT" sz="1700"/>
              <a:t>, </a:t>
            </a:r>
            <a:endParaRPr lang="it-IT" sz="1700" smtClean="0"/>
          </a:p>
          <a:p>
            <a:r>
              <a:rPr lang="it-IT" sz="1700" smtClean="0"/>
              <a:t>un </a:t>
            </a:r>
            <a:r>
              <a:rPr lang="it-IT" sz="1700" dirty="0"/>
              <a:t>chilo di carne di </a:t>
            </a:r>
            <a:r>
              <a:rPr lang="it-IT" sz="1700" dirty="0" smtClean="0"/>
              <a:t>maiale, </a:t>
            </a:r>
            <a:r>
              <a:rPr lang="it-IT" sz="1700" dirty="0"/>
              <a:t>aglio e cipolla e altri prodotti ... per la cena che farò sabato</a:t>
            </a:r>
            <a:r>
              <a:rPr lang="it-IT" sz="1700" dirty="0" smtClean="0"/>
              <a:t>!</a:t>
            </a:r>
          </a:p>
          <a:p>
            <a:r>
              <a:rPr lang="pt-BR" sz="1700" b="1" dirty="0" smtClean="0"/>
              <a:t>Maria: </a:t>
            </a:r>
            <a:r>
              <a:rPr lang="it-IT" sz="1700" dirty="0"/>
              <a:t>Belezza. Renderà la cena per la tua  famiglia Sábato?</a:t>
            </a:r>
            <a:br>
              <a:rPr lang="it-IT" sz="1700" dirty="0"/>
            </a:br>
            <a:r>
              <a:rPr lang="pt-BR" sz="1700" b="1" dirty="0" smtClean="0"/>
              <a:t>Laura</a:t>
            </a:r>
            <a:r>
              <a:rPr lang="pt-BR" sz="1700" dirty="0" smtClean="0"/>
              <a:t>: </a:t>
            </a:r>
            <a:r>
              <a:rPr lang="it-IT" sz="1700" dirty="0"/>
              <a:t>Sì, nell fine </a:t>
            </a:r>
            <a:r>
              <a:rPr lang="it-IT" sz="1700" dirty="0" smtClean="0"/>
              <a:t>settima</a:t>
            </a:r>
            <a:r>
              <a:rPr lang="it-IT" sz="1700" dirty="0"/>
              <a:t>,  la mia famiglia riunirá  nella  nostra casa per la cena. Sará per giro di 20:00 ore. Virrano miei genitori, i miei nonni, mio fratello Paolo e anche due </a:t>
            </a:r>
            <a:r>
              <a:rPr lang="it-IT" sz="1700" dirty="0" smtClean="0"/>
              <a:t>cugini.</a:t>
            </a:r>
          </a:p>
          <a:p>
            <a:r>
              <a:rPr lang="pt-BR" sz="1700" b="1" dirty="0" smtClean="0"/>
              <a:t>Maria</a:t>
            </a:r>
            <a:r>
              <a:rPr lang="pt-BR" sz="1700" dirty="0" smtClean="0"/>
              <a:t>: </a:t>
            </a:r>
            <a:r>
              <a:rPr lang="it-IT" sz="1700" dirty="0"/>
              <a:t>Che bevande comprerai per loro</a:t>
            </a:r>
            <a:r>
              <a:rPr lang="it-IT" sz="1700" dirty="0" smtClean="0"/>
              <a:t>?</a:t>
            </a:r>
          </a:p>
          <a:p>
            <a:r>
              <a:rPr lang="pt-BR" sz="1700" b="1" dirty="0" smtClean="0"/>
              <a:t>Laura </a:t>
            </a:r>
            <a:r>
              <a:rPr lang="pt-BR" sz="1700" dirty="0"/>
              <a:t>: </a:t>
            </a:r>
            <a:r>
              <a:rPr lang="pt-BR" sz="1700" dirty="0" smtClean="0"/>
              <a:t>P</a:t>
            </a:r>
            <a:r>
              <a:rPr lang="it-IT" sz="1700" dirty="0" smtClean="0"/>
              <a:t>enso </a:t>
            </a:r>
            <a:r>
              <a:rPr lang="it-IT" sz="1700" dirty="0"/>
              <a:t>che prenderò una bottiglia di vino rosso, soda, acqua minerale senza gas  e due scatole di succo d'uva. Credo che sei botiglia de birra... tutto molto freddo.</a:t>
            </a:r>
            <a:br>
              <a:rPr lang="it-IT" sz="1700" dirty="0"/>
            </a:br>
            <a:r>
              <a:rPr lang="pt-BR" sz="1700" b="1" dirty="0" smtClean="0"/>
              <a:t>Maria: </a:t>
            </a:r>
            <a:r>
              <a:rPr lang="pt-BR" sz="1700" b="1" dirty="0" smtClean="0"/>
              <a:t> </a:t>
            </a:r>
            <a:r>
              <a:rPr lang="it-IT" sz="1700" dirty="0"/>
              <a:t>Il secondo pensiero, penso che mi prenderò anche un bar di banana caramelle</a:t>
            </a:r>
            <a:r>
              <a:rPr lang="it-IT" sz="1700" dirty="0" smtClean="0"/>
              <a:t>.</a:t>
            </a:r>
          </a:p>
          <a:p>
            <a:r>
              <a:rPr lang="it-IT" sz="1700" b="1" dirty="0" smtClean="0"/>
              <a:t>Laura: </a:t>
            </a:r>
            <a:r>
              <a:rPr lang="it-IT" sz="1700" dirty="0"/>
              <a:t>Ben pensato. Prendo anche la carta igienica, detersivo e sapone in polvere.</a:t>
            </a:r>
            <a:br>
              <a:rPr lang="it-IT" sz="1700" dirty="0"/>
            </a:br>
            <a:r>
              <a:rPr lang="it-IT" sz="1700" b="1" dirty="0" smtClean="0"/>
              <a:t>Maria:</a:t>
            </a:r>
            <a:r>
              <a:rPr lang="it-IT" sz="1700" dirty="0" smtClean="0"/>
              <a:t> </a:t>
            </a:r>
            <a:r>
              <a:rPr lang="it-IT" sz="1700" dirty="0"/>
              <a:t>Allora, addio. </a:t>
            </a:r>
            <a:r>
              <a:rPr lang="it-IT" sz="1700" dirty="0"/>
              <a:t>Me ne sto andando</a:t>
            </a:r>
            <a:r>
              <a:rPr lang="it-IT" sz="1700" dirty="0" smtClean="0"/>
              <a:t>.</a:t>
            </a:r>
          </a:p>
          <a:p>
            <a:r>
              <a:rPr lang="it-IT" sz="1700" b="1" dirty="0" smtClean="0"/>
              <a:t>Laura:</a:t>
            </a:r>
            <a:r>
              <a:rPr lang="it-IT" sz="1700" dirty="0" smtClean="0"/>
              <a:t> </a:t>
            </a:r>
            <a:r>
              <a:rPr lang="it-IT" sz="1700" dirty="0"/>
              <a:t>Addio anche a te. </a:t>
            </a:r>
            <a:r>
              <a:rPr lang="it-IT" sz="1700" dirty="0"/>
              <a:t>Anch'io ci vado</a:t>
            </a:r>
            <a:r>
              <a:rPr lang="it-IT" sz="1700" dirty="0" smtClean="0"/>
              <a:t>.</a:t>
            </a:r>
            <a:r>
              <a:rPr lang="pt-BR" sz="1700" dirty="0" smtClean="0"/>
              <a:t>                  </a:t>
            </a:r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15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7076" y="67439"/>
            <a:ext cx="2411717" cy="1064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71" y="0"/>
            <a:ext cx="2836494" cy="12312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5055599" y="861893"/>
            <a:ext cx="3436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rgbClr val="FF0000"/>
                </a:solidFill>
              </a:rPr>
              <a:t>Nell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Supermercato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di</a:t>
            </a:r>
            <a:r>
              <a:rPr lang="pt-BR" b="1" dirty="0" smtClean="0">
                <a:solidFill>
                  <a:srgbClr val="FF0000"/>
                </a:solidFill>
              </a:rPr>
              <a:t> Milano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1709</TotalTime>
  <Words>22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82</cp:revision>
  <dcterms:created xsi:type="dcterms:W3CDTF">2022-09-01T12:36:47Z</dcterms:created>
  <dcterms:modified xsi:type="dcterms:W3CDTF">2026-09-25T17:59:31Z</dcterms:modified>
</cp:coreProperties>
</file>