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5"/>
  </p:notesMasterIdLst>
  <p:handoutMasterIdLst>
    <p:handoutMasterId r:id="rId16"/>
  </p:handoutMasterIdLst>
  <p:sldIdLst>
    <p:sldId id="262" r:id="rId5"/>
    <p:sldId id="256" r:id="rId6"/>
    <p:sldId id="257" r:id="rId7"/>
    <p:sldId id="259" r:id="rId8"/>
    <p:sldId id="258" r:id="rId9"/>
    <p:sldId id="260" r:id="rId10"/>
    <p:sldId id="261" r:id="rId11"/>
    <p:sldId id="263" r:id="rId12"/>
    <p:sldId id="264" r:id="rId13"/>
    <p:sldId id="265" r:id="rId14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20" autoAdjust="0"/>
  </p:normalViewPr>
  <p:slideViewPr>
    <p:cSldViewPr snapToGrid="0">
      <p:cViewPr varScale="1">
        <p:scale>
          <a:sx n="104" d="100"/>
          <a:sy n="104" d="100"/>
        </p:scale>
        <p:origin x="7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26/01/2026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26/01/2026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58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31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30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371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9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34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11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88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70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02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26/01/2026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3483" r="10847"/>
          <a:stretch/>
        </p:blipFill>
        <p:spPr>
          <a:xfrm>
            <a:off x="8255636" y="1836672"/>
            <a:ext cx="3857595" cy="49387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29079" t="35419" r="29063" b="35395"/>
          <a:stretch/>
        </p:blipFill>
        <p:spPr>
          <a:xfrm rot="16200000">
            <a:off x="-930161" y="2148873"/>
            <a:ext cx="3071829" cy="38758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31948" y="156403"/>
            <a:ext cx="426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2 - LEZIONE LIVELLO INTERMEDIO 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b="3837"/>
          <a:stretch/>
        </p:blipFill>
        <p:spPr>
          <a:xfrm>
            <a:off x="959731" y="946528"/>
            <a:ext cx="4251824" cy="49552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aixaDeTexto 2"/>
          <p:cNvSpPr txBox="1"/>
          <p:nvPr/>
        </p:nvSpPr>
        <p:spPr>
          <a:xfrm>
            <a:off x="5272532" y="2183065"/>
            <a:ext cx="20740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err="1" smtClean="0">
                <a:solidFill>
                  <a:srgbClr val="FF0000"/>
                </a:solidFill>
              </a:rPr>
              <a:t>Senza</a:t>
            </a:r>
            <a:r>
              <a:rPr lang="pt-BR" sz="1500" b="1" dirty="0" smtClean="0">
                <a:solidFill>
                  <a:srgbClr val="FF0000"/>
                </a:solidFill>
              </a:rPr>
              <a:t> - </a:t>
            </a:r>
            <a:r>
              <a:rPr lang="pt-BR" sz="1500" b="1" dirty="0" smtClean="0">
                <a:solidFill>
                  <a:schemeClr val="bg1"/>
                </a:solidFill>
              </a:rPr>
              <a:t>Sem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Dire</a:t>
            </a:r>
            <a:r>
              <a:rPr lang="pt-BR" sz="1500" b="1" dirty="0" smtClean="0">
                <a:solidFill>
                  <a:srgbClr val="FF0000"/>
                </a:solidFill>
              </a:rPr>
              <a:t> – </a:t>
            </a:r>
            <a:r>
              <a:rPr lang="pt-BR" sz="1500" b="1" dirty="0" smtClean="0">
                <a:solidFill>
                  <a:schemeClr val="bg1"/>
                </a:solidFill>
              </a:rPr>
              <a:t>Dizer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Ascoltare</a:t>
            </a:r>
            <a:r>
              <a:rPr lang="pt-BR" sz="1500" b="1" dirty="0" smtClean="0">
                <a:solidFill>
                  <a:srgbClr val="FF0000"/>
                </a:solidFill>
              </a:rPr>
              <a:t> -</a:t>
            </a:r>
            <a:r>
              <a:rPr lang="pt-BR" sz="1500" b="1" dirty="0" smtClean="0">
                <a:solidFill>
                  <a:schemeClr val="bg1"/>
                </a:solidFill>
              </a:rPr>
              <a:t> Escutar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Trovare</a:t>
            </a:r>
            <a:r>
              <a:rPr lang="pt-BR" sz="1500" b="1" dirty="0" smtClean="0">
                <a:solidFill>
                  <a:srgbClr val="FF0000"/>
                </a:solidFill>
              </a:rPr>
              <a:t> – </a:t>
            </a:r>
            <a:r>
              <a:rPr lang="pt-BR" sz="1500" b="1" dirty="0" smtClean="0">
                <a:solidFill>
                  <a:schemeClr val="bg1"/>
                </a:solidFill>
              </a:rPr>
              <a:t>Encontrar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Avere</a:t>
            </a:r>
            <a:r>
              <a:rPr lang="pt-BR" sz="1500" b="1" dirty="0" smtClean="0">
                <a:solidFill>
                  <a:srgbClr val="FF0000"/>
                </a:solidFill>
              </a:rPr>
              <a:t> – </a:t>
            </a:r>
            <a:r>
              <a:rPr lang="pt-BR" sz="1500" b="1" dirty="0" smtClean="0">
                <a:solidFill>
                  <a:schemeClr val="bg1"/>
                </a:solidFill>
              </a:rPr>
              <a:t>Ter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Arrestare</a:t>
            </a:r>
            <a:r>
              <a:rPr lang="pt-BR" sz="1500" b="1" dirty="0" smtClean="0">
                <a:solidFill>
                  <a:srgbClr val="FF0000"/>
                </a:solidFill>
              </a:rPr>
              <a:t> – </a:t>
            </a:r>
            <a:r>
              <a:rPr lang="pt-BR" sz="1500" b="1" dirty="0" smtClean="0">
                <a:solidFill>
                  <a:schemeClr val="bg1"/>
                </a:solidFill>
              </a:rPr>
              <a:t>Prender</a:t>
            </a:r>
          </a:p>
          <a:p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Seta para a esquerda e para a direita 4"/>
          <p:cNvSpPr/>
          <p:nvPr/>
        </p:nvSpPr>
        <p:spPr>
          <a:xfrm>
            <a:off x="5617993" y="1684962"/>
            <a:ext cx="1216916" cy="1336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799547" y="6179827"/>
            <a:ext cx="366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1"/>
                </a:solidFill>
                <a:latin typeface="Jokerman" panose="04090605060D06020702" pitchFamily="82" charset="0"/>
              </a:rPr>
              <a:t>Alla </a:t>
            </a:r>
            <a:r>
              <a:rPr lang="pt-BR" sz="2000" b="1" dirty="0" err="1" smtClean="0">
                <a:solidFill>
                  <a:schemeClr val="accent1"/>
                </a:solidFill>
                <a:latin typeface="Jokerman" panose="04090605060D06020702" pitchFamily="82" charset="0"/>
              </a:rPr>
              <a:t>Stazione</a:t>
            </a:r>
            <a:r>
              <a:rPr lang="pt-BR" sz="2000" b="1" dirty="0" smtClean="0">
                <a:solidFill>
                  <a:schemeClr val="accent1"/>
                </a:solidFill>
                <a:latin typeface="Jokerman" panose="04090605060D06020702" pitchFamily="82" charset="0"/>
              </a:rPr>
              <a:t> </a:t>
            </a:r>
            <a:r>
              <a:rPr lang="pt-BR" sz="2000" b="1" dirty="0" err="1" smtClean="0">
                <a:solidFill>
                  <a:schemeClr val="accent1"/>
                </a:solidFill>
                <a:latin typeface="Jokerman" panose="04090605060D06020702" pitchFamily="82" charset="0"/>
              </a:rPr>
              <a:t>di</a:t>
            </a:r>
            <a:r>
              <a:rPr lang="pt-BR" sz="2000" b="1" dirty="0" smtClean="0">
                <a:solidFill>
                  <a:schemeClr val="accent1"/>
                </a:solidFill>
                <a:latin typeface="Jokerman" panose="04090605060D06020702" pitchFamily="82" charset="0"/>
              </a:rPr>
              <a:t> </a:t>
            </a:r>
            <a:r>
              <a:rPr lang="pt-BR" sz="2000" b="1" dirty="0" err="1" smtClean="0">
                <a:solidFill>
                  <a:schemeClr val="accent1"/>
                </a:solidFill>
                <a:latin typeface="Jokerman" panose="04090605060D06020702" pitchFamily="82" charset="0"/>
              </a:rPr>
              <a:t>Polizia</a:t>
            </a:r>
            <a:endParaRPr lang="pt-BR" sz="2000" b="1" dirty="0">
              <a:solidFill>
                <a:schemeClr val="accent1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7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59358" y="160230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LI 2 - LEZIONE LIVELLO INTERMEDIO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b="3404"/>
          <a:stretch/>
        </p:blipFill>
        <p:spPr>
          <a:xfrm>
            <a:off x="959358" y="930983"/>
            <a:ext cx="4112208" cy="4952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125194" y="2220778"/>
            <a:ext cx="2353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</a:rPr>
              <a:t>Prima – </a:t>
            </a:r>
            <a:r>
              <a:rPr lang="pt-BR" sz="1600" b="1" dirty="0" smtClean="0">
                <a:solidFill>
                  <a:schemeClr val="bg1"/>
                </a:solidFill>
              </a:rPr>
              <a:t>Antes</a:t>
            </a:r>
          </a:p>
          <a:p>
            <a:r>
              <a:rPr lang="pt-BR" sz="1600" b="1" dirty="0" smtClean="0">
                <a:solidFill>
                  <a:srgbClr val="FF0000"/>
                </a:solidFill>
              </a:rPr>
              <a:t>Reato –</a:t>
            </a:r>
            <a:r>
              <a:rPr lang="pt-BR" sz="1600" b="1" dirty="0" smtClean="0">
                <a:solidFill>
                  <a:schemeClr val="bg1"/>
                </a:solidFill>
              </a:rPr>
              <a:t> Crime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Poi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Então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Confessare</a:t>
            </a:r>
            <a:r>
              <a:rPr lang="pt-BR" sz="1600" b="1" dirty="0" smtClean="0">
                <a:solidFill>
                  <a:srgbClr val="FF0000"/>
                </a:solidFill>
              </a:rPr>
              <a:t> -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300" b="1" dirty="0" smtClean="0">
                <a:solidFill>
                  <a:schemeClr val="bg1"/>
                </a:solidFill>
              </a:rPr>
              <a:t>Confessar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914" y="1901097"/>
            <a:ext cx="3996085" cy="486915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19763" y="1996140"/>
            <a:ext cx="3071829" cy="38758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374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3483" r="10847"/>
          <a:stretch/>
        </p:blipFill>
        <p:spPr>
          <a:xfrm>
            <a:off x="8255636" y="1836672"/>
            <a:ext cx="3857595" cy="493870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59358" y="140223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b="3859"/>
          <a:stretch/>
        </p:blipFill>
        <p:spPr>
          <a:xfrm>
            <a:off x="969350" y="957327"/>
            <a:ext cx="4277659" cy="49433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Seta para a esquerda e para a direita 16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5325778" y="2220778"/>
            <a:ext cx="2074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Potere</a:t>
            </a:r>
            <a:r>
              <a:rPr lang="pt-BR" sz="1600" b="1" dirty="0" smtClean="0">
                <a:solidFill>
                  <a:srgbClr val="FF0000"/>
                </a:solidFill>
              </a:rPr>
              <a:t>- </a:t>
            </a:r>
            <a:r>
              <a:rPr lang="pt-BR" sz="1600" b="1" dirty="0" smtClean="0">
                <a:solidFill>
                  <a:schemeClr val="bg1"/>
                </a:solidFill>
              </a:rPr>
              <a:t>Poder</a:t>
            </a:r>
          </a:p>
          <a:p>
            <a:r>
              <a:rPr lang="pt-BR" sz="1600" b="1" dirty="0" smtClean="0">
                <a:solidFill>
                  <a:srgbClr val="FF0000"/>
                </a:solidFill>
              </a:rPr>
              <a:t>Fare –</a:t>
            </a:r>
            <a:r>
              <a:rPr lang="pt-BR" sz="1600" b="1" dirty="0" smtClean="0">
                <a:solidFill>
                  <a:schemeClr val="bg1"/>
                </a:solidFill>
              </a:rPr>
              <a:t> Fazer</a:t>
            </a:r>
          </a:p>
          <a:p>
            <a:r>
              <a:rPr lang="pt-BR" sz="1600" b="1" dirty="0" smtClean="0">
                <a:solidFill>
                  <a:srgbClr val="FF0000"/>
                </a:solidFill>
              </a:rPr>
              <a:t>Si – </a:t>
            </a:r>
            <a:r>
              <a:rPr lang="pt-BR" sz="1600" b="1" dirty="0" smtClean="0">
                <a:solidFill>
                  <a:schemeClr val="bg1"/>
                </a:solidFill>
              </a:rPr>
              <a:t>se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Può</a:t>
            </a:r>
            <a:r>
              <a:rPr lang="pt-BR" sz="1600" b="1" dirty="0" smtClean="0">
                <a:solidFill>
                  <a:srgbClr val="FF0000"/>
                </a:solidFill>
              </a:rPr>
              <a:t> – </a:t>
            </a:r>
            <a:r>
              <a:rPr lang="pt-BR" sz="1600" b="1" dirty="0" smtClean="0">
                <a:solidFill>
                  <a:schemeClr val="bg1"/>
                </a:solidFill>
              </a:rPr>
              <a:t>pode</a:t>
            </a:r>
          </a:p>
          <a:p>
            <a:r>
              <a:rPr lang="pt-BR" sz="1600" b="1" dirty="0" smtClean="0">
                <a:solidFill>
                  <a:srgbClr val="FF0000"/>
                </a:solidFill>
              </a:rPr>
              <a:t>Certo –</a:t>
            </a:r>
            <a:r>
              <a:rPr lang="pt-BR" sz="1600" b="1" dirty="0" smtClean="0">
                <a:solidFill>
                  <a:schemeClr val="bg1"/>
                </a:solidFill>
              </a:rPr>
              <a:t> Sim, certo</a:t>
            </a:r>
          </a:p>
          <a:p>
            <a:endParaRPr lang="pt-BR" sz="16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20867" y="1988806"/>
            <a:ext cx="3071829" cy="38758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424" y="1853242"/>
            <a:ext cx="3845807" cy="490085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99142" y="163288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2 </a:t>
            </a:r>
            <a:r>
              <a:rPr lang="pt-BR" b="1" dirty="0">
                <a:solidFill>
                  <a:srgbClr val="FF0000"/>
                </a:solidFill>
              </a:rPr>
              <a:t>- LEZIONE LIVELLO INTERMEDIO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b="3696"/>
          <a:stretch/>
        </p:blipFill>
        <p:spPr>
          <a:xfrm>
            <a:off x="978115" y="960895"/>
            <a:ext cx="3945119" cy="4941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Seta para a esquerda e para a direita 18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5023782" y="2220778"/>
            <a:ext cx="2359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Chiedere</a:t>
            </a:r>
            <a:r>
              <a:rPr lang="pt-BR" sz="1600" b="1" dirty="0" smtClean="0">
                <a:solidFill>
                  <a:srgbClr val="FF0000"/>
                </a:solidFill>
              </a:rPr>
              <a:t> - </a:t>
            </a:r>
            <a:r>
              <a:rPr lang="pt-BR" sz="1600" b="1" dirty="0" smtClean="0">
                <a:solidFill>
                  <a:schemeClr val="bg1"/>
                </a:solidFill>
              </a:rPr>
              <a:t>Pedir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Scusare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desculpar</a:t>
            </a:r>
          </a:p>
          <a:p>
            <a:r>
              <a:rPr lang="pt-BR" sz="1400" b="1" dirty="0" err="1" smtClean="0">
                <a:solidFill>
                  <a:srgbClr val="FF0000"/>
                </a:solidFill>
              </a:rPr>
              <a:t>Dimenticare</a:t>
            </a:r>
            <a:r>
              <a:rPr lang="pt-BR" sz="1600" b="1" dirty="0" smtClean="0">
                <a:solidFill>
                  <a:srgbClr val="FF0000"/>
                </a:solidFill>
              </a:rPr>
              <a:t> - </a:t>
            </a:r>
            <a:r>
              <a:rPr lang="pt-BR" sz="1400" b="1" dirty="0" smtClean="0">
                <a:solidFill>
                  <a:schemeClr val="bg1"/>
                </a:solidFill>
              </a:rPr>
              <a:t>Esquecer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085976" y="1996140"/>
            <a:ext cx="3071829" cy="38758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087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357" y="1849348"/>
            <a:ext cx="3868874" cy="491104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99142" y="134457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</a:t>
            </a:r>
            <a:r>
              <a:rPr lang="pt-BR" b="1" dirty="0">
                <a:solidFill>
                  <a:srgbClr val="FF0000"/>
                </a:solidFill>
              </a:rPr>
              <a:t>2 - LEZIONE LIVELLO INTERMEDIO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b="3835"/>
          <a:stretch/>
        </p:blipFill>
        <p:spPr>
          <a:xfrm>
            <a:off x="976030" y="930983"/>
            <a:ext cx="4138292" cy="500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199092" y="2220778"/>
            <a:ext cx="2183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Colpitare</a:t>
            </a:r>
            <a:r>
              <a:rPr lang="pt-BR" sz="1600" b="1" dirty="0" smtClean="0">
                <a:solidFill>
                  <a:srgbClr val="FF0000"/>
                </a:solidFill>
              </a:rPr>
              <a:t>- </a:t>
            </a:r>
            <a:r>
              <a:rPr lang="pt-BR" sz="1600" b="1" dirty="0" smtClean="0">
                <a:solidFill>
                  <a:schemeClr val="bg1"/>
                </a:solidFill>
              </a:rPr>
              <a:t>Bater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Stato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Estado</a:t>
            </a:r>
          </a:p>
          <a:p>
            <a:r>
              <a:rPr lang="pt-BR" sz="1600" b="1" dirty="0" smtClean="0">
                <a:solidFill>
                  <a:srgbClr val="FF0000"/>
                </a:solidFill>
              </a:rPr>
              <a:t>Mai –</a:t>
            </a:r>
            <a:r>
              <a:rPr lang="pt-BR" sz="1600" b="1" dirty="0" smtClean="0">
                <a:solidFill>
                  <a:schemeClr val="bg1"/>
                </a:solidFill>
              </a:rPr>
              <a:t> Nunca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Rabbia</a:t>
            </a:r>
            <a:r>
              <a:rPr lang="pt-BR" sz="1600" b="1" dirty="0" smtClean="0">
                <a:solidFill>
                  <a:srgbClr val="FF0000"/>
                </a:solidFill>
              </a:rPr>
              <a:t> -</a:t>
            </a:r>
            <a:r>
              <a:rPr lang="pt-BR" sz="1600" b="1" dirty="0" smtClean="0">
                <a:solidFill>
                  <a:schemeClr val="bg1"/>
                </a:solidFill>
              </a:rPr>
              <a:t> Raiva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Perdonare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-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smtClean="0">
                <a:solidFill>
                  <a:schemeClr val="bg1"/>
                </a:solidFill>
              </a:rPr>
              <a:t>Perdoar</a:t>
            </a:r>
            <a:endParaRPr lang="pt-BR" sz="1400" b="1" dirty="0"/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19763" y="1996140"/>
            <a:ext cx="3071829" cy="38758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830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425" y="1884835"/>
            <a:ext cx="3845806" cy="4885835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99142" y="136509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</a:t>
            </a:r>
            <a:r>
              <a:rPr lang="pt-BR" b="1" dirty="0">
                <a:solidFill>
                  <a:srgbClr val="FF0000"/>
                </a:solidFill>
              </a:rPr>
              <a:t>2 - LEZIONE LIVELLO INTERMEDIO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b="3461"/>
          <a:stretch/>
        </p:blipFill>
        <p:spPr>
          <a:xfrm>
            <a:off x="966817" y="960895"/>
            <a:ext cx="4129143" cy="49724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CaixaDeTexto 15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7" name="Seta para a esquerda e para a direita 16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5199092" y="2220778"/>
            <a:ext cx="218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Troppo</a:t>
            </a:r>
            <a:r>
              <a:rPr lang="pt-BR" sz="1600" b="1" dirty="0" smtClean="0">
                <a:solidFill>
                  <a:srgbClr val="FF0000"/>
                </a:solidFill>
              </a:rPr>
              <a:t> - </a:t>
            </a:r>
            <a:r>
              <a:rPr lang="pt-BR" sz="1600" b="1" dirty="0" smtClean="0">
                <a:solidFill>
                  <a:schemeClr val="bg1"/>
                </a:solidFill>
              </a:rPr>
              <a:t>Demais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19763" y="1996140"/>
            <a:ext cx="3071829" cy="38758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828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338" y="1761367"/>
            <a:ext cx="3886200" cy="500519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959358" y="149837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</a:t>
            </a:r>
            <a:r>
              <a:rPr lang="pt-BR" b="1" dirty="0">
                <a:solidFill>
                  <a:srgbClr val="FF0000"/>
                </a:solidFill>
              </a:rPr>
              <a:t>2 - LEZIONE LIVELLO INTERMEDIO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b="4009"/>
          <a:stretch/>
        </p:blipFill>
        <p:spPr>
          <a:xfrm>
            <a:off x="959357" y="930983"/>
            <a:ext cx="4102169" cy="4980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199092" y="2220778"/>
            <a:ext cx="218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Troppo</a:t>
            </a:r>
            <a:r>
              <a:rPr lang="pt-BR" sz="1600" b="1" dirty="0" smtClean="0">
                <a:solidFill>
                  <a:srgbClr val="FF0000"/>
                </a:solidFill>
              </a:rPr>
              <a:t> - </a:t>
            </a:r>
            <a:r>
              <a:rPr lang="pt-BR" sz="1600" b="1" dirty="0" smtClean="0">
                <a:solidFill>
                  <a:schemeClr val="bg1"/>
                </a:solidFill>
              </a:rPr>
              <a:t>Demais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29534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99142" y="143556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</a:t>
            </a:r>
            <a:r>
              <a:rPr lang="pt-BR" b="1" dirty="0">
                <a:solidFill>
                  <a:srgbClr val="FF0000"/>
                </a:solidFill>
              </a:rPr>
              <a:t>2 - LEZIONE LIVELLO INTERMEDIO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48" y="930983"/>
            <a:ext cx="4016203" cy="4989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095168" y="2220778"/>
            <a:ext cx="2287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Lesionare</a:t>
            </a:r>
            <a:r>
              <a:rPr lang="pt-BR" sz="1600" b="1" dirty="0" smtClean="0">
                <a:solidFill>
                  <a:srgbClr val="FF0000"/>
                </a:solidFill>
              </a:rPr>
              <a:t> – </a:t>
            </a:r>
            <a:r>
              <a:rPr lang="pt-BR" sz="1600" b="1" dirty="0" smtClean="0">
                <a:solidFill>
                  <a:schemeClr val="bg1"/>
                </a:solidFill>
              </a:rPr>
              <a:t>Demais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Aggiornare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smtClean="0">
                <a:solidFill>
                  <a:schemeClr val="bg1"/>
                </a:solidFill>
              </a:rPr>
              <a:t>Atualizar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Cambiare</a:t>
            </a:r>
            <a:r>
              <a:rPr lang="pt-BR" sz="1600" b="1" dirty="0" smtClean="0">
                <a:solidFill>
                  <a:srgbClr val="FF0000"/>
                </a:solidFill>
              </a:rPr>
              <a:t> -</a:t>
            </a:r>
            <a:r>
              <a:rPr lang="pt-BR" sz="1600" b="1" dirty="0" smtClean="0">
                <a:solidFill>
                  <a:schemeClr val="bg1"/>
                </a:solidFill>
              </a:rPr>
              <a:t> Mudar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17147" y="1850691"/>
            <a:ext cx="3896081" cy="489185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19763" y="1996140"/>
            <a:ext cx="3071829" cy="38758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003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99142" y="134457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</a:t>
            </a:r>
            <a:r>
              <a:rPr lang="pt-BR" b="1" dirty="0">
                <a:solidFill>
                  <a:srgbClr val="FF0000"/>
                </a:solidFill>
              </a:rPr>
              <a:t>2 - LEZIONE LIVELLO INTERMEDIO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42" y="930984"/>
            <a:ext cx="4071622" cy="4998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199092" y="2220778"/>
            <a:ext cx="21839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Troppo</a:t>
            </a:r>
            <a:r>
              <a:rPr lang="pt-BR" sz="1600" b="1" dirty="0" smtClean="0">
                <a:solidFill>
                  <a:srgbClr val="FF0000"/>
                </a:solidFill>
              </a:rPr>
              <a:t> – </a:t>
            </a:r>
            <a:r>
              <a:rPr lang="pt-BR" sz="1600" b="1" dirty="0" smtClean="0">
                <a:solidFill>
                  <a:schemeClr val="bg1"/>
                </a:solidFill>
              </a:rPr>
              <a:t>Demais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Mettere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Colocar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Vivavoce</a:t>
            </a:r>
            <a:r>
              <a:rPr lang="pt-BR" sz="1600" b="1" dirty="0" smtClean="0">
                <a:solidFill>
                  <a:srgbClr val="FF0000"/>
                </a:solidFill>
              </a:rPr>
              <a:t> – </a:t>
            </a:r>
            <a:r>
              <a:rPr lang="pt-BR" sz="1500" b="1" dirty="0" smtClean="0">
                <a:solidFill>
                  <a:schemeClr val="bg1"/>
                </a:solidFill>
              </a:rPr>
              <a:t>Viva Voz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Nascosto</a:t>
            </a:r>
            <a:r>
              <a:rPr lang="pt-BR" sz="1500" b="1" dirty="0" smtClean="0">
                <a:solidFill>
                  <a:srgbClr val="FF0000"/>
                </a:solidFill>
              </a:rPr>
              <a:t> –</a:t>
            </a:r>
            <a:r>
              <a:rPr lang="pt-BR" sz="1500" b="1" dirty="0" smtClean="0">
                <a:solidFill>
                  <a:schemeClr val="bg1"/>
                </a:solidFill>
              </a:rPr>
              <a:t> Secreto</a:t>
            </a:r>
          </a:p>
          <a:p>
            <a:r>
              <a:rPr lang="pt-BR" sz="1500" b="1" dirty="0" err="1" smtClean="0">
                <a:solidFill>
                  <a:srgbClr val="FF0000"/>
                </a:solidFill>
              </a:rPr>
              <a:t>Ascoltare</a:t>
            </a:r>
            <a:r>
              <a:rPr lang="pt-BR" sz="1500" b="1" dirty="0" smtClean="0">
                <a:solidFill>
                  <a:srgbClr val="FF0000"/>
                </a:solidFill>
              </a:rPr>
              <a:t> -</a:t>
            </a:r>
            <a:r>
              <a:rPr lang="pt-BR" sz="1500" b="1" dirty="0" smtClean="0">
                <a:solidFill>
                  <a:schemeClr val="bg1"/>
                </a:solidFill>
              </a:rPr>
              <a:t> Escutar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647" y="1820849"/>
            <a:ext cx="3888584" cy="495864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19763" y="1996140"/>
            <a:ext cx="3071829" cy="38758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274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99142" y="139118"/>
            <a:ext cx="589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LII </a:t>
            </a:r>
            <a:r>
              <a:rPr lang="pt-BR" b="1" dirty="0">
                <a:solidFill>
                  <a:srgbClr val="FF0000"/>
                </a:solidFill>
              </a:rPr>
              <a:t>2 - LEZIONE LIVELLO INTERMEDIO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b="3813"/>
          <a:stretch/>
        </p:blipFill>
        <p:spPr>
          <a:xfrm>
            <a:off x="976404" y="921746"/>
            <a:ext cx="4053148" cy="4998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5423768" y="930983"/>
            <a:ext cx="17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Aiuto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err="1" smtClean="0">
                <a:solidFill>
                  <a:schemeClr val="bg1"/>
                </a:solidFill>
              </a:rPr>
              <a:t>Suggerimenti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" name="Seta para a esquerda e para a direita 15"/>
          <p:cNvSpPr/>
          <p:nvPr/>
        </p:nvSpPr>
        <p:spPr>
          <a:xfrm>
            <a:off x="5531074" y="1740602"/>
            <a:ext cx="1322308" cy="16049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199092" y="2220778"/>
            <a:ext cx="2183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0000"/>
                </a:solidFill>
              </a:rPr>
              <a:t>Troppo</a:t>
            </a:r>
            <a:r>
              <a:rPr lang="pt-BR" sz="1600" b="1" dirty="0" smtClean="0">
                <a:solidFill>
                  <a:srgbClr val="FF0000"/>
                </a:solidFill>
              </a:rPr>
              <a:t> – </a:t>
            </a:r>
            <a:r>
              <a:rPr lang="pt-BR" sz="1600" b="1" dirty="0" smtClean="0">
                <a:solidFill>
                  <a:schemeClr val="bg1"/>
                </a:solidFill>
              </a:rPr>
              <a:t>Demais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Avere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Ter</a:t>
            </a:r>
          </a:p>
          <a:p>
            <a:r>
              <a:rPr lang="pt-BR" sz="1600" b="1" dirty="0" err="1" smtClean="0">
                <a:solidFill>
                  <a:srgbClr val="FF0000"/>
                </a:solidFill>
              </a:rPr>
              <a:t>Fregato</a:t>
            </a:r>
            <a:r>
              <a:rPr lang="pt-BR" sz="1600" b="1" dirty="0" smtClean="0">
                <a:solidFill>
                  <a:srgbClr val="FF0000"/>
                </a:solidFill>
              </a:rPr>
              <a:t> –</a:t>
            </a:r>
            <a:r>
              <a:rPr lang="pt-BR" sz="1600" b="1" dirty="0" smtClean="0">
                <a:solidFill>
                  <a:schemeClr val="bg1"/>
                </a:solidFill>
              </a:rPr>
              <a:t> Ferrado</a:t>
            </a:r>
          </a:p>
          <a:p>
            <a:r>
              <a:rPr lang="pt-BR" sz="1600" b="1" dirty="0" smtClean="0">
                <a:solidFill>
                  <a:srgbClr val="FF0000"/>
                </a:solidFill>
              </a:rPr>
              <a:t>Solo -</a:t>
            </a:r>
            <a:r>
              <a:rPr lang="pt-BR" sz="1600" b="1" dirty="0" smtClean="0">
                <a:solidFill>
                  <a:schemeClr val="bg1"/>
                </a:solidFill>
              </a:rPr>
              <a:t> Sozinho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158" y="1809146"/>
            <a:ext cx="3885073" cy="504885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" y="8170"/>
            <a:ext cx="959252" cy="58552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/>
          <a:srcRect l="29079" t="35419" r="29063" b="35395"/>
          <a:stretch/>
        </p:blipFill>
        <p:spPr>
          <a:xfrm rot="16200000">
            <a:off x="-1119763" y="1996140"/>
            <a:ext cx="3071829" cy="38758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310" y="245585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2220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http://schemas.microsoft.com/office/2006/documentManagement/types"/>
    <ds:schemaRef ds:uri="http://purl.org/dc/elements/1.1/"/>
    <ds:schemaRef ds:uri="http://www.w3.org/XML/1998/namespace"/>
    <ds:schemaRef ds:uri="71af3243-3dd4-4a8d-8c0d-dd76da1f02a5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206</Words>
  <Application>Microsoft Office PowerPoint</Application>
  <PresentationFormat>Widescreen</PresentationFormat>
  <Paragraphs>78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Jokerman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2026-01-26T17:57:24Z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