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D0FA5FA9-4CD6-4CE0-8AF8-3602F19C7DF8}"/>
              </a:ext>
            </a:extLst>
          </p:cNvPr>
          <p:cNvSpPr txBox="1"/>
          <p:nvPr/>
        </p:nvSpPr>
        <p:spPr>
          <a:xfrm>
            <a:off x="1837850" y="1807577"/>
            <a:ext cx="10176100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00" b="1" dirty="0" err="1" smtClean="0"/>
              <a:t>Commesso</a:t>
            </a:r>
            <a:r>
              <a:rPr lang="pt-BR" sz="1700" b="1" dirty="0" smtClean="0"/>
              <a:t>:  </a:t>
            </a:r>
            <a:r>
              <a:rPr lang="pt-BR" sz="1600" dirty="0"/>
              <a:t>Prego ... </a:t>
            </a:r>
            <a:r>
              <a:rPr lang="pt-BR" sz="1600" dirty="0" err="1"/>
              <a:t>il</a:t>
            </a:r>
            <a:r>
              <a:rPr lang="pt-BR" sz="1600" dirty="0"/>
              <a:t> </a:t>
            </a:r>
            <a:r>
              <a:rPr lang="pt-BR" sz="1600" dirty="0" err="1"/>
              <a:t>prossimo</a:t>
            </a:r>
            <a:r>
              <a:rPr lang="pt-BR" sz="1600" dirty="0"/>
              <a:t> per </a:t>
            </a:r>
            <a:r>
              <a:rPr lang="pt-BR" sz="1600" dirty="0" err="1"/>
              <a:t>favore</a:t>
            </a:r>
            <a:r>
              <a:rPr lang="pt-BR" sz="1600" dirty="0"/>
              <a:t> ! Che </a:t>
            </a:r>
            <a:r>
              <a:rPr lang="pt-BR" sz="1600" dirty="0" err="1"/>
              <a:t>desidera</a:t>
            </a:r>
            <a:r>
              <a:rPr lang="pt-BR" sz="1600" dirty="0"/>
              <a:t> </a:t>
            </a:r>
            <a:r>
              <a:rPr lang="pt-BR" sz="1600" dirty="0" err="1"/>
              <a:t>signora</a:t>
            </a:r>
            <a:r>
              <a:rPr lang="pt-BR" sz="1600" dirty="0"/>
              <a:t>?</a:t>
            </a:r>
          </a:p>
          <a:p>
            <a:r>
              <a:rPr lang="pt-BR" sz="1700" b="1" dirty="0" err="1" smtClean="0"/>
              <a:t>Avventore</a:t>
            </a:r>
            <a:r>
              <a:rPr lang="pt-BR" sz="1700" b="1" dirty="0" smtClean="0"/>
              <a:t>  </a:t>
            </a:r>
            <a:r>
              <a:rPr lang="pt-BR" sz="1700" dirty="0" smtClean="0"/>
              <a:t>:  </a:t>
            </a:r>
            <a:r>
              <a:rPr lang="pt-BR" sz="1600" dirty="0" err="1"/>
              <a:t>Ciao</a:t>
            </a:r>
            <a:r>
              <a:rPr lang="pt-BR" sz="1600" dirty="0"/>
              <a:t>, </a:t>
            </a:r>
            <a:r>
              <a:rPr lang="pt-BR" sz="1600" dirty="0" err="1"/>
              <a:t>allora</a:t>
            </a:r>
            <a:r>
              <a:rPr lang="pt-BR" sz="1600" dirty="0"/>
              <a:t> ... per me </a:t>
            </a:r>
            <a:r>
              <a:rPr lang="pt-BR" sz="1600" dirty="0" err="1"/>
              <a:t>un</a:t>
            </a:r>
            <a:r>
              <a:rPr lang="pt-BR" sz="1600" dirty="0"/>
              <a:t> </a:t>
            </a:r>
            <a:r>
              <a:rPr lang="pt-BR" sz="1600" dirty="0" err="1"/>
              <a:t>cono</a:t>
            </a:r>
            <a:r>
              <a:rPr lang="pt-BR" sz="1600" dirty="0"/>
              <a:t> da </a:t>
            </a:r>
            <a:r>
              <a:rPr lang="pt-BR" sz="1600" dirty="0" err="1"/>
              <a:t>tre</a:t>
            </a:r>
            <a:r>
              <a:rPr lang="pt-BR" sz="1600" dirty="0"/>
              <a:t> </a:t>
            </a:r>
            <a:r>
              <a:rPr lang="pt-BR" sz="1600" dirty="0" err="1" smtClean="0"/>
              <a:t>gusti</a:t>
            </a:r>
            <a:r>
              <a:rPr lang="pt-BR" sz="1600" dirty="0"/>
              <a:t>.</a:t>
            </a:r>
          </a:p>
          <a:p>
            <a:r>
              <a:rPr lang="pt-BR" sz="1700" b="1" dirty="0" err="1" smtClean="0"/>
              <a:t>Commesso</a:t>
            </a:r>
            <a:r>
              <a:rPr lang="pt-BR" sz="1700" b="1" dirty="0"/>
              <a:t>:</a:t>
            </a:r>
            <a:r>
              <a:rPr lang="pt-BR" sz="1700" dirty="0" smtClean="0"/>
              <a:t>  </a:t>
            </a:r>
            <a:r>
              <a:rPr lang="pt-BR" sz="1600" dirty="0" smtClean="0"/>
              <a:t>Certo</a:t>
            </a:r>
            <a:r>
              <a:rPr lang="pt-BR" sz="1600" dirty="0"/>
              <a:t>, bene  ... </a:t>
            </a:r>
            <a:r>
              <a:rPr lang="pt-BR" sz="1600" dirty="0" err="1"/>
              <a:t>quali</a:t>
            </a:r>
            <a:r>
              <a:rPr lang="pt-BR" sz="1600" dirty="0"/>
              <a:t> </a:t>
            </a:r>
            <a:r>
              <a:rPr lang="pt-BR" sz="1600" dirty="0" err="1"/>
              <a:t>vuoi</a:t>
            </a:r>
            <a:r>
              <a:rPr lang="pt-BR" sz="1600" dirty="0"/>
              <a:t>?</a:t>
            </a:r>
          </a:p>
          <a:p>
            <a:r>
              <a:rPr lang="pt-BR" sz="1700" b="1" dirty="0" err="1" smtClean="0"/>
              <a:t>Avventore</a:t>
            </a:r>
            <a:r>
              <a:rPr lang="pt-BR" sz="1700" b="1" dirty="0" smtClean="0"/>
              <a:t>  </a:t>
            </a:r>
            <a:r>
              <a:rPr lang="pt-BR" sz="1700" dirty="0" smtClean="0"/>
              <a:t>:</a:t>
            </a:r>
            <a:r>
              <a:rPr lang="pt-BR" sz="1600" dirty="0"/>
              <a:t> </a:t>
            </a:r>
            <a:r>
              <a:rPr lang="pt-BR" sz="1600" dirty="0" smtClean="0"/>
              <a:t> Hum </a:t>
            </a:r>
            <a:r>
              <a:rPr lang="pt-BR" sz="1600" dirty="0"/>
              <a:t>... </a:t>
            </a:r>
            <a:r>
              <a:rPr lang="pt-BR" sz="1600" dirty="0" err="1"/>
              <a:t>vediamo</a:t>
            </a:r>
            <a:r>
              <a:rPr lang="pt-BR" sz="1600" dirty="0"/>
              <a:t> ... </a:t>
            </a:r>
            <a:r>
              <a:rPr lang="pt-BR" sz="1600" dirty="0" err="1"/>
              <a:t>Pistacchio</a:t>
            </a:r>
            <a:r>
              <a:rPr lang="pt-BR" sz="1600" dirty="0"/>
              <a:t>, </a:t>
            </a:r>
            <a:r>
              <a:rPr lang="pt-BR" sz="1600" dirty="0" err="1"/>
              <a:t>stracciatella</a:t>
            </a:r>
            <a:r>
              <a:rPr lang="pt-BR" sz="1600" dirty="0"/>
              <a:t> e </a:t>
            </a:r>
            <a:r>
              <a:rPr lang="pt-BR" sz="1600" dirty="0" smtClean="0"/>
              <a:t>...</a:t>
            </a:r>
            <a:r>
              <a:rPr lang="pt-BR" sz="1600" b="1" dirty="0" smtClean="0"/>
              <a:t> </a:t>
            </a:r>
            <a:r>
              <a:rPr lang="pt-BR" sz="1600" dirty="0"/>
              <a:t>Sono indecisa... </a:t>
            </a:r>
            <a:r>
              <a:rPr lang="pt-BR" sz="1600" dirty="0" smtClean="0"/>
              <a:t>non </a:t>
            </a:r>
            <a:r>
              <a:rPr lang="pt-BR" sz="1600" dirty="0" err="1"/>
              <a:t>so</a:t>
            </a:r>
            <a:r>
              <a:rPr lang="pt-BR" sz="1600" dirty="0"/>
              <a:t> </a:t>
            </a:r>
            <a:r>
              <a:rPr lang="pt-BR" sz="1600" dirty="0" err="1"/>
              <a:t>quale</a:t>
            </a:r>
            <a:r>
              <a:rPr lang="pt-BR" sz="1600" dirty="0"/>
              <a:t> </a:t>
            </a:r>
            <a:r>
              <a:rPr lang="pt-BR" sz="1600" dirty="0" err="1" smtClean="0"/>
              <a:t>scegliere</a:t>
            </a:r>
            <a:r>
              <a:rPr lang="pt-BR" sz="1600" dirty="0"/>
              <a:t>.</a:t>
            </a:r>
          </a:p>
          <a:p>
            <a:r>
              <a:rPr lang="pt-BR" sz="1700" b="1" dirty="0" err="1"/>
              <a:t>Commesso</a:t>
            </a:r>
            <a:r>
              <a:rPr lang="pt-BR" sz="1700" b="1" dirty="0" smtClean="0"/>
              <a:t>:  </a:t>
            </a:r>
            <a:r>
              <a:rPr lang="it-IT" sz="1600" dirty="0" smtClean="0"/>
              <a:t>Ti </a:t>
            </a:r>
            <a:r>
              <a:rPr lang="it-IT" sz="1600" dirty="0"/>
              <a:t>piacerebbe provare alcuni dei gusti che offriamo</a:t>
            </a:r>
            <a:r>
              <a:rPr lang="it-IT" sz="1600" dirty="0" smtClean="0"/>
              <a:t>?</a:t>
            </a:r>
          </a:p>
          <a:p>
            <a:r>
              <a:rPr lang="pt-BR" sz="1700" b="1" dirty="0" err="1" smtClean="0"/>
              <a:t>Avventore</a:t>
            </a:r>
            <a:r>
              <a:rPr lang="pt-BR" sz="1700" b="1" dirty="0" smtClean="0"/>
              <a:t>  </a:t>
            </a:r>
            <a:r>
              <a:rPr lang="pt-BR" sz="1700" dirty="0" smtClean="0"/>
              <a:t>:  </a:t>
            </a:r>
            <a:r>
              <a:rPr lang="it-IT" sz="1600" dirty="0" smtClean="0"/>
              <a:t>Mi </a:t>
            </a:r>
            <a:r>
              <a:rPr lang="it-IT" sz="1600" dirty="0"/>
              <a:t>faresti assaggiare alcuni dei gusti</a:t>
            </a:r>
            <a:r>
              <a:rPr lang="it-IT" sz="1600" dirty="0" smtClean="0"/>
              <a:t>?</a:t>
            </a:r>
          </a:p>
          <a:p>
            <a:r>
              <a:rPr lang="pt-BR" sz="1700" b="1" dirty="0" err="1"/>
              <a:t>Commesso</a:t>
            </a:r>
            <a:r>
              <a:rPr lang="pt-BR" sz="1700" b="1" dirty="0" smtClean="0"/>
              <a:t>:  </a:t>
            </a:r>
            <a:r>
              <a:rPr lang="pt-BR" sz="1600" dirty="0" smtClean="0"/>
              <a:t>Si </a:t>
            </a:r>
            <a:r>
              <a:rPr lang="pt-BR" sz="1600" dirty="0"/>
              <a:t>, </a:t>
            </a:r>
            <a:r>
              <a:rPr lang="pt-BR" sz="1600" dirty="0" err="1"/>
              <a:t>Ecco</a:t>
            </a:r>
            <a:r>
              <a:rPr lang="pt-BR" sz="1600" dirty="0"/>
              <a:t> </a:t>
            </a:r>
            <a:r>
              <a:rPr lang="pt-BR" sz="1600" dirty="0" err="1"/>
              <a:t>qui</a:t>
            </a:r>
            <a:r>
              <a:rPr lang="pt-BR" sz="1600" dirty="0"/>
              <a:t>. </a:t>
            </a:r>
            <a:r>
              <a:rPr lang="pt-BR" sz="1600" dirty="0" err="1"/>
              <a:t>Può</a:t>
            </a:r>
            <a:r>
              <a:rPr lang="pt-BR" sz="1600" dirty="0"/>
              <a:t> </a:t>
            </a:r>
            <a:r>
              <a:rPr lang="pt-BR" sz="1600" dirty="0" err="1"/>
              <a:t>assagiare</a:t>
            </a:r>
            <a:r>
              <a:rPr lang="pt-BR" sz="1600" dirty="0"/>
              <a:t> </a:t>
            </a:r>
            <a:r>
              <a:rPr lang="pt-BR" sz="1600" dirty="0" err="1"/>
              <a:t>il</a:t>
            </a:r>
            <a:r>
              <a:rPr lang="pt-BR" sz="1600" dirty="0"/>
              <a:t> </a:t>
            </a:r>
            <a:r>
              <a:rPr lang="pt-BR" sz="1600" dirty="0" err="1"/>
              <a:t>sapore</a:t>
            </a:r>
            <a:r>
              <a:rPr lang="pt-BR" sz="1600" dirty="0"/>
              <a:t>! </a:t>
            </a:r>
            <a:r>
              <a:rPr lang="pt-BR" sz="1600" dirty="0" err="1"/>
              <a:t>Sentitevi</a:t>
            </a:r>
            <a:r>
              <a:rPr lang="pt-BR" sz="1600" dirty="0"/>
              <a:t> </a:t>
            </a:r>
            <a:r>
              <a:rPr lang="pt-BR" sz="1600" dirty="0" err="1"/>
              <a:t>liberi</a:t>
            </a:r>
            <a:r>
              <a:rPr lang="pt-BR" sz="1600" dirty="0"/>
              <a:t> </a:t>
            </a:r>
            <a:r>
              <a:rPr lang="pt-BR" sz="1600" dirty="0" err="1"/>
              <a:t>di</a:t>
            </a:r>
            <a:r>
              <a:rPr lang="pt-BR" sz="1600" dirty="0"/>
              <a:t> </a:t>
            </a:r>
            <a:r>
              <a:rPr lang="pt-BR" sz="1600" dirty="0" err="1"/>
              <a:t>scegliere</a:t>
            </a:r>
            <a:r>
              <a:rPr lang="pt-BR" sz="1600" dirty="0" smtClean="0"/>
              <a:t>.</a:t>
            </a:r>
          </a:p>
          <a:p>
            <a:r>
              <a:rPr lang="pt-BR" sz="1600" b="1" dirty="0" err="1"/>
              <a:t>Avventore</a:t>
            </a:r>
            <a:r>
              <a:rPr lang="pt-BR" sz="1600" b="1" dirty="0"/>
              <a:t> </a:t>
            </a:r>
            <a:r>
              <a:rPr lang="pt-BR" sz="1600" b="1" dirty="0" smtClean="0"/>
              <a:t>  </a:t>
            </a:r>
            <a:r>
              <a:rPr lang="pt-BR" sz="1600" dirty="0" smtClean="0"/>
              <a:t>:  Hum </a:t>
            </a:r>
            <a:r>
              <a:rPr lang="pt-BR" sz="1600" dirty="0"/>
              <a:t>... </a:t>
            </a:r>
            <a:r>
              <a:rPr lang="pt-BR" sz="1600" dirty="0" err="1"/>
              <a:t>buonissimo</a:t>
            </a:r>
            <a:r>
              <a:rPr lang="pt-BR" sz="1600" dirty="0"/>
              <a:t>. </a:t>
            </a:r>
            <a:r>
              <a:rPr lang="pt-BR" sz="1600" dirty="0" err="1"/>
              <a:t>Allora</a:t>
            </a:r>
            <a:r>
              <a:rPr lang="pt-BR" sz="1600" dirty="0"/>
              <a:t> </a:t>
            </a:r>
            <a:r>
              <a:rPr lang="pt-BR" sz="1600" dirty="0" err="1"/>
              <a:t>facciamo</a:t>
            </a:r>
            <a:r>
              <a:rPr lang="pt-BR" sz="1600" dirty="0"/>
              <a:t> </a:t>
            </a:r>
            <a:r>
              <a:rPr lang="pt-BR" sz="1600" dirty="0" err="1"/>
              <a:t>questi</a:t>
            </a:r>
            <a:r>
              <a:rPr lang="pt-BR" sz="1600" dirty="0"/>
              <a:t> </a:t>
            </a:r>
            <a:r>
              <a:rPr lang="pt-BR" sz="1600" dirty="0" err="1"/>
              <a:t>tre</a:t>
            </a:r>
            <a:r>
              <a:rPr lang="pt-BR" sz="1600" dirty="0"/>
              <a:t> </a:t>
            </a:r>
            <a:r>
              <a:rPr lang="pt-BR" sz="1600" dirty="0" err="1" smtClean="0"/>
              <a:t>sapori</a:t>
            </a:r>
            <a:r>
              <a:rPr lang="pt-BR" sz="1600" dirty="0"/>
              <a:t>.</a:t>
            </a:r>
            <a:endParaRPr lang="pt-BR" sz="1600" dirty="0" smtClean="0"/>
          </a:p>
          <a:p>
            <a:r>
              <a:rPr lang="pt-BR" sz="1700" b="1" dirty="0" err="1"/>
              <a:t>Commesso</a:t>
            </a:r>
            <a:r>
              <a:rPr lang="pt-BR" sz="1700" b="1" dirty="0" smtClean="0"/>
              <a:t>:  </a:t>
            </a:r>
            <a:r>
              <a:rPr lang="pt-BR" sz="1600" dirty="0" smtClean="0"/>
              <a:t>Certo </a:t>
            </a:r>
            <a:r>
              <a:rPr lang="pt-BR" sz="1600" dirty="0"/>
              <a:t>... </a:t>
            </a:r>
            <a:r>
              <a:rPr lang="pt-BR" sz="1600" dirty="0" err="1"/>
              <a:t>un</a:t>
            </a:r>
            <a:r>
              <a:rPr lang="pt-BR" sz="1600" dirty="0"/>
              <a:t> </a:t>
            </a:r>
            <a:r>
              <a:rPr lang="pt-BR" sz="1600" dirty="0" err="1"/>
              <a:t>attimo</a:t>
            </a:r>
            <a:r>
              <a:rPr lang="pt-BR" sz="1600" dirty="0"/>
              <a:t> per </a:t>
            </a:r>
            <a:r>
              <a:rPr lang="pt-BR" sz="1600" dirty="0" err="1"/>
              <a:t>favore</a:t>
            </a:r>
            <a:r>
              <a:rPr lang="pt-BR" sz="1600" dirty="0"/>
              <a:t>! Che </a:t>
            </a:r>
            <a:r>
              <a:rPr lang="pt-BR" sz="1600" dirty="0" err="1"/>
              <a:t>gusti</a:t>
            </a:r>
            <a:r>
              <a:rPr lang="pt-BR" sz="1600" dirty="0"/>
              <a:t> </a:t>
            </a:r>
            <a:r>
              <a:rPr lang="pt-BR" sz="1600" dirty="0" err="1"/>
              <a:t>desideri</a:t>
            </a:r>
            <a:r>
              <a:rPr lang="pt-BR" sz="1600" dirty="0"/>
              <a:t>?</a:t>
            </a:r>
            <a:endParaRPr lang="pt-BR" sz="1600" dirty="0" smtClean="0"/>
          </a:p>
          <a:p>
            <a:r>
              <a:rPr lang="pt-BR" sz="1600" b="1" dirty="0" err="1"/>
              <a:t>Avventore</a:t>
            </a:r>
            <a:r>
              <a:rPr lang="pt-BR" sz="1600" b="1" dirty="0"/>
              <a:t>   </a:t>
            </a:r>
            <a:r>
              <a:rPr lang="pt-BR" sz="1600" dirty="0" smtClean="0"/>
              <a:t>:  </a:t>
            </a:r>
            <a:r>
              <a:rPr lang="it-IT" sz="1600" dirty="0" smtClean="0"/>
              <a:t>Voglio </a:t>
            </a:r>
            <a:r>
              <a:rPr lang="it-IT" sz="1600" dirty="0"/>
              <a:t>tre gusci di cioccolato, panna e </a:t>
            </a:r>
            <a:r>
              <a:rPr lang="it-IT" sz="1600" dirty="0" smtClean="0"/>
              <a:t>fragola.</a:t>
            </a:r>
          </a:p>
          <a:p>
            <a:r>
              <a:rPr lang="pt-BR" sz="1600" b="1" dirty="0" err="1" smtClean="0"/>
              <a:t>Commesso</a:t>
            </a:r>
            <a:r>
              <a:rPr lang="pt-BR" sz="1600" b="1" dirty="0"/>
              <a:t> </a:t>
            </a:r>
            <a:r>
              <a:rPr lang="pt-BR" sz="1600" b="1" dirty="0" smtClean="0"/>
              <a:t>:  </a:t>
            </a:r>
            <a:r>
              <a:rPr lang="pt-BR" sz="1600" dirty="0"/>
              <a:t>Va bene, </a:t>
            </a:r>
            <a:r>
              <a:rPr lang="pt-BR" sz="1600" dirty="0" err="1"/>
              <a:t>signorina</a:t>
            </a:r>
            <a:r>
              <a:rPr lang="pt-BR" sz="1600" dirty="0"/>
              <a:t>. </a:t>
            </a:r>
            <a:r>
              <a:rPr lang="pt-BR" sz="1600" dirty="0" err="1"/>
              <a:t>Subito</a:t>
            </a:r>
            <a:endParaRPr lang="pt-BR" sz="1600" dirty="0"/>
          </a:p>
          <a:p>
            <a:r>
              <a:rPr lang="pt-BR" sz="1700" b="1" dirty="0" err="1" smtClean="0"/>
              <a:t>Avventore</a:t>
            </a:r>
            <a:r>
              <a:rPr lang="pt-BR" sz="1700" b="1" dirty="0" smtClean="0"/>
              <a:t> :  </a:t>
            </a:r>
            <a:r>
              <a:rPr lang="pt-BR" sz="1600" dirty="0" smtClean="0"/>
              <a:t>Quanto </a:t>
            </a:r>
            <a:r>
              <a:rPr lang="pt-BR" sz="1600" dirty="0"/>
              <a:t>costa </a:t>
            </a:r>
            <a:r>
              <a:rPr lang="pt-BR" sz="1600" dirty="0" err="1"/>
              <a:t>tutto</a:t>
            </a:r>
            <a:r>
              <a:rPr lang="pt-BR" sz="1600" dirty="0"/>
              <a:t>? Il </a:t>
            </a:r>
            <a:r>
              <a:rPr lang="pt-BR" sz="1600" dirty="0" err="1"/>
              <a:t>gelato</a:t>
            </a:r>
            <a:r>
              <a:rPr lang="pt-BR" sz="1600" dirty="0"/>
              <a:t> </a:t>
            </a:r>
            <a:r>
              <a:rPr lang="pt-BR" sz="1600" dirty="0" smtClean="0"/>
              <a:t>...</a:t>
            </a:r>
          </a:p>
          <a:p>
            <a:r>
              <a:rPr lang="pt-BR" sz="1600" b="1" dirty="0" err="1" smtClean="0"/>
              <a:t>Commesso</a:t>
            </a:r>
            <a:r>
              <a:rPr lang="pt-BR" sz="1600" b="1" dirty="0" smtClean="0"/>
              <a:t> :</a:t>
            </a:r>
            <a:r>
              <a:rPr lang="pt-BR" sz="1600" dirty="0" smtClean="0"/>
              <a:t>  </a:t>
            </a:r>
            <a:r>
              <a:rPr lang="it-IT" sz="1600" dirty="0" smtClean="0"/>
              <a:t>Costa </a:t>
            </a:r>
            <a:r>
              <a:rPr lang="it-IT" sz="1600" dirty="0"/>
              <a:t>quattro euro e cinquanta centesimi</a:t>
            </a:r>
            <a:r>
              <a:rPr lang="it-IT" sz="1600" dirty="0" smtClean="0"/>
              <a:t>.</a:t>
            </a:r>
          </a:p>
          <a:p>
            <a:r>
              <a:rPr lang="pt-BR" sz="1700" b="1" dirty="0" err="1"/>
              <a:t>Avventore</a:t>
            </a:r>
            <a:r>
              <a:rPr lang="pt-BR" sz="1700" b="1" dirty="0"/>
              <a:t> </a:t>
            </a:r>
            <a:r>
              <a:rPr lang="pt-BR" sz="1700" b="1" dirty="0" smtClean="0"/>
              <a:t>:  </a:t>
            </a:r>
            <a:r>
              <a:rPr lang="it-IT" sz="1700" dirty="0" smtClean="0"/>
              <a:t>Grazie</a:t>
            </a:r>
            <a:r>
              <a:rPr lang="it-IT" sz="1700" dirty="0"/>
              <a:t>, giovanotto. Sei stato molto gentile.</a:t>
            </a:r>
            <a:endParaRPr lang="pt-BR" sz="1600" dirty="0"/>
          </a:p>
          <a:p>
            <a:r>
              <a:rPr lang="pt-BR" sz="1600" b="1" dirty="0" err="1"/>
              <a:t>Commesso</a:t>
            </a:r>
            <a:r>
              <a:rPr lang="pt-BR" sz="1600" b="1" dirty="0"/>
              <a:t> </a:t>
            </a:r>
            <a:r>
              <a:rPr lang="pt-BR" sz="1600" b="1" dirty="0" smtClean="0"/>
              <a:t>:  </a:t>
            </a:r>
            <a:r>
              <a:rPr lang="pt-BR" sz="1600" dirty="0" err="1" smtClean="0"/>
              <a:t>Arrivederci</a:t>
            </a:r>
            <a:r>
              <a:rPr lang="pt-BR" sz="1600" dirty="0" smtClean="0"/>
              <a:t> ... E </a:t>
            </a:r>
            <a:r>
              <a:rPr lang="pt-BR" sz="1600" dirty="0" err="1" smtClean="0"/>
              <a:t>tornate</a:t>
            </a:r>
            <a:r>
              <a:rPr lang="pt-BR" sz="1600" dirty="0" smtClean="0"/>
              <a:t> presto.</a:t>
            </a:r>
            <a:endParaRPr lang="pt-BR" sz="1600" dirty="0"/>
          </a:p>
          <a:p>
            <a:endParaRPr lang="pt-BR" sz="17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16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7076" y="67439"/>
            <a:ext cx="2411717" cy="10642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71" y="0"/>
            <a:ext cx="2836494" cy="123122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5841367" y="918662"/>
            <a:ext cx="2169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 smtClean="0">
                <a:solidFill>
                  <a:srgbClr val="FF0000"/>
                </a:solidFill>
              </a:rPr>
              <a:t>Nella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 err="1" smtClean="0">
                <a:solidFill>
                  <a:srgbClr val="FF0000"/>
                </a:solidFill>
              </a:rPr>
              <a:t>Gelateria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1731</TotalTime>
  <Words>181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86</cp:revision>
  <dcterms:created xsi:type="dcterms:W3CDTF">2022-09-01T12:36:47Z</dcterms:created>
  <dcterms:modified xsi:type="dcterms:W3CDTF">2026-09-25T18:35:40Z</dcterms:modified>
</cp:coreProperties>
</file>