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831596" y="1540216"/>
            <a:ext cx="100012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 </a:t>
            </a:r>
            <a:r>
              <a:rPr lang="pt-BR" dirty="0" smtClean="0"/>
              <a:t>Mi </a:t>
            </a:r>
            <a:r>
              <a:rPr lang="pt-BR" dirty="0" err="1" smtClean="0"/>
              <a:t>scusi</a:t>
            </a:r>
            <a:r>
              <a:rPr lang="pt-BR" dirty="0" smtClean="0"/>
              <a:t> ... </a:t>
            </a:r>
            <a:r>
              <a:rPr lang="pt-BR" dirty="0" err="1" smtClean="0"/>
              <a:t>è</a:t>
            </a:r>
            <a:r>
              <a:rPr lang="pt-BR" dirty="0" smtClean="0"/>
              <a:t> libero </a:t>
            </a:r>
            <a:r>
              <a:rPr lang="pt-BR" dirty="0" err="1" smtClean="0"/>
              <a:t>questo</a:t>
            </a:r>
            <a:r>
              <a:rPr lang="pt-BR" dirty="0" smtClean="0"/>
              <a:t> posto?</a:t>
            </a:r>
            <a:endParaRPr lang="pt-BR" dirty="0"/>
          </a:p>
          <a:p>
            <a:r>
              <a:rPr lang="pt-BR" b="1" dirty="0" smtClean="0"/>
              <a:t>Paolo</a:t>
            </a:r>
            <a:r>
              <a:rPr lang="pt-BR" dirty="0" smtClean="0"/>
              <a:t> </a:t>
            </a:r>
            <a:r>
              <a:rPr lang="pt-BR" b="1" dirty="0" err="1" smtClean="0"/>
              <a:t>Bassi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smtClean="0"/>
              <a:t>Si, si ... Prego!</a:t>
            </a:r>
          </a:p>
          <a:p>
            <a:r>
              <a:rPr lang="pt-BR" b="1" dirty="0" smtClean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err="1" smtClean="0"/>
              <a:t>Grazie</a:t>
            </a:r>
            <a:r>
              <a:rPr lang="pt-BR" dirty="0" smtClean="0"/>
              <a:t>!</a:t>
            </a:r>
            <a:endParaRPr lang="pt-BR" dirty="0"/>
          </a:p>
          <a:p>
            <a:r>
              <a:rPr lang="pt-BR" b="1" dirty="0" smtClean="0"/>
              <a:t>Paolo</a:t>
            </a:r>
            <a:r>
              <a:rPr lang="pt-BR" dirty="0" smtClean="0"/>
              <a:t> </a:t>
            </a:r>
            <a:r>
              <a:rPr lang="pt-BR" b="1" dirty="0" err="1" smtClean="0"/>
              <a:t>Bass</a:t>
            </a:r>
            <a:r>
              <a:rPr lang="pt-BR" dirty="0" err="1" smtClean="0"/>
              <a:t>i</a:t>
            </a:r>
            <a:r>
              <a:rPr lang="pt-BR" dirty="0" smtClean="0"/>
              <a:t> </a:t>
            </a:r>
            <a:r>
              <a:rPr lang="pt-BR" b="1" dirty="0" smtClean="0"/>
              <a:t>-</a:t>
            </a:r>
            <a:r>
              <a:rPr lang="pt-BR" dirty="0" smtClean="0"/>
              <a:t> </a:t>
            </a:r>
            <a:r>
              <a:rPr lang="pt-BR" dirty="0" smtClean="0"/>
              <a:t>Mi </a:t>
            </a:r>
            <a:r>
              <a:rPr lang="pt-BR" dirty="0" err="1" smtClean="0"/>
              <a:t>scusi</a:t>
            </a:r>
            <a:r>
              <a:rPr lang="pt-BR" dirty="0" smtClean="0"/>
              <a:t>, </a:t>
            </a:r>
            <a:r>
              <a:rPr lang="pt-BR" dirty="0" err="1" smtClean="0"/>
              <a:t>ma</a:t>
            </a:r>
            <a:r>
              <a:rPr lang="pt-BR" dirty="0" smtClean="0"/>
              <a:t> lei non </a:t>
            </a:r>
            <a:r>
              <a:rPr lang="pt-BR" dirty="0" err="1" smtClean="0"/>
              <a:t>è</a:t>
            </a:r>
            <a:r>
              <a:rPr lang="pt-BR" dirty="0" smtClean="0"/>
              <a:t> italiana, vero?                     </a:t>
            </a:r>
            <a:endParaRPr lang="pt-BR" dirty="0"/>
          </a:p>
          <a:p>
            <a:r>
              <a:rPr lang="pt-BR" b="1" dirty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smtClean="0"/>
              <a:t>No, non sono Italiana, sono </a:t>
            </a:r>
            <a:r>
              <a:rPr lang="pt-BR" dirty="0" err="1" smtClean="0"/>
              <a:t>Francese</a:t>
            </a:r>
            <a:r>
              <a:rPr lang="pt-BR" dirty="0" smtClean="0"/>
              <a:t>,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Parigi</a:t>
            </a:r>
            <a:r>
              <a:rPr lang="pt-BR" dirty="0" smtClean="0"/>
              <a:t>. E </a:t>
            </a:r>
            <a:r>
              <a:rPr lang="pt-BR" b="1" dirty="0" smtClean="0"/>
              <a:t>lei</a:t>
            </a:r>
            <a:r>
              <a:rPr lang="pt-BR" dirty="0" smtClean="0"/>
              <a:t>,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dov”è</a:t>
            </a:r>
            <a:r>
              <a:rPr lang="pt-BR" dirty="0" smtClean="0"/>
              <a:t>?</a:t>
            </a:r>
            <a:endParaRPr lang="pt-BR" b="1" dirty="0"/>
          </a:p>
          <a:p>
            <a:r>
              <a:rPr lang="pt-BR" b="1" dirty="0"/>
              <a:t>Paolo</a:t>
            </a:r>
            <a:r>
              <a:rPr lang="pt-BR" dirty="0"/>
              <a:t> </a:t>
            </a:r>
            <a:r>
              <a:rPr lang="pt-BR" b="1" dirty="0" err="1" smtClean="0"/>
              <a:t>Bassi</a:t>
            </a:r>
            <a:r>
              <a:rPr lang="pt-BR" b="1" dirty="0" smtClean="0"/>
              <a:t> - </a:t>
            </a:r>
            <a:r>
              <a:rPr lang="pt-BR" dirty="0" err="1" smtClean="0"/>
              <a:t>Io</a:t>
            </a:r>
            <a:r>
              <a:rPr lang="pt-BR" dirty="0" smtClean="0"/>
              <a:t> </a:t>
            </a:r>
            <a:r>
              <a:rPr lang="pt-BR" dirty="0" smtClean="0"/>
              <a:t>sono daqui,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questo</a:t>
            </a:r>
            <a:r>
              <a:rPr lang="pt-BR" dirty="0" smtClean="0"/>
              <a:t> </a:t>
            </a:r>
            <a:r>
              <a:rPr lang="pt-BR" dirty="0" err="1" smtClean="0"/>
              <a:t>paese</a:t>
            </a:r>
            <a:r>
              <a:rPr lang="pt-BR" dirty="0" smtClean="0"/>
              <a:t>... </a:t>
            </a:r>
            <a:r>
              <a:rPr lang="pt-BR" dirty="0" smtClean="0"/>
              <a:t>sono </a:t>
            </a:r>
            <a:r>
              <a:rPr lang="pt-BR" dirty="0" err="1" smtClean="0"/>
              <a:t>di</a:t>
            </a:r>
            <a:r>
              <a:rPr lang="pt-BR" dirty="0" smtClean="0"/>
              <a:t> Parma. </a:t>
            </a:r>
            <a:r>
              <a:rPr lang="pt-BR" dirty="0" err="1" smtClean="0"/>
              <a:t>Ma</a:t>
            </a:r>
            <a:r>
              <a:rPr lang="pt-BR" dirty="0" smtClean="0"/>
              <a:t> </a:t>
            </a:r>
            <a:r>
              <a:rPr lang="pt-BR" dirty="0" smtClean="0"/>
              <a:t>vivo </a:t>
            </a:r>
            <a:r>
              <a:rPr lang="pt-BR" dirty="0" smtClean="0"/>
              <a:t>a Firenze.</a:t>
            </a:r>
            <a:endParaRPr lang="pt-BR" dirty="0"/>
          </a:p>
          <a:p>
            <a:r>
              <a:rPr lang="pt-BR" b="1" dirty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err="1" smtClean="0"/>
              <a:t>Allora</a:t>
            </a:r>
            <a:r>
              <a:rPr lang="pt-BR" dirty="0" smtClean="0"/>
              <a:t> tu sei </a:t>
            </a:r>
            <a:r>
              <a:rPr lang="pt-BR" dirty="0" smtClean="0"/>
              <a:t>Fiorentino? </a:t>
            </a:r>
            <a:r>
              <a:rPr lang="pt-BR" dirty="0" err="1" smtClean="0"/>
              <a:t>È</a:t>
            </a:r>
            <a:r>
              <a:rPr lang="pt-BR" dirty="0" smtClean="0"/>
              <a:t> come se </a:t>
            </a:r>
            <a:r>
              <a:rPr lang="pt-BR" dirty="0" err="1" smtClean="0"/>
              <a:t>chiama</a:t>
            </a:r>
            <a:r>
              <a:rPr lang="pt-BR" dirty="0" smtClean="0"/>
              <a:t> </a:t>
            </a:r>
            <a:r>
              <a:rPr lang="pt-BR" dirty="0" err="1" smtClean="0"/>
              <a:t>qui</a:t>
            </a:r>
            <a:r>
              <a:rPr lang="pt-BR" dirty="0" smtClean="0"/>
              <a:t> in </a:t>
            </a:r>
            <a:r>
              <a:rPr lang="pt-BR" dirty="0" err="1" smtClean="0"/>
              <a:t>Italia</a:t>
            </a:r>
            <a:r>
              <a:rPr lang="pt-BR" dirty="0" smtClean="0"/>
              <a:t> non </a:t>
            </a:r>
            <a:r>
              <a:rPr lang="pt-BR" dirty="0" err="1" smtClean="0"/>
              <a:t>è</a:t>
            </a:r>
            <a:r>
              <a:rPr lang="pt-BR" dirty="0" smtClean="0"/>
              <a:t> vero?</a:t>
            </a:r>
          </a:p>
          <a:p>
            <a:r>
              <a:rPr lang="pt-BR" b="1" dirty="0" smtClean="0"/>
              <a:t>Paolo</a:t>
            </a:r>
            <a:r>
              <a:rPr lang="pt-BR" dirty="0" smtClean="0"/>
              <a:t> </a:t>
            </a:r>
            <a:r>
              <a:rPr lang="pt-BR" b="1" dirty="0" err="1" smtClean="0"/>
              <a:t>Bassi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smtClean="0"/>
              <a:t>Si, </a:t>
            </a:r>
            <a:r>
              <a:rPr lang="pt-BR" dirty="0" err="1" smtClean="0"/>
              <a:t>giusto</a:t>
            </a:r>
            <a:r>
              <a:rPr lang="pt-BR" dirty="0" smtClean="0"/>
              <a:t>. Chi </a:t>
            </a:r>
            <a:r>
              <a:rPr lang="pt-BR" dirty="0" err="1" smtClean="0"/>
              <a:t>è</a:t>
            </a:r>
            <a:r>
              <a:rPr lang="pt-BR" dirty="0" smtClean="0"/>
              <a:t> nato a Firenze </a:t>
            </a:r>
            <a:r>
              <a:rPr lang="pt-BR" dirty="0" err="1" smtClean="0"/>
              <a:t>è</a:t>
            </a:r>
            <a:r>
              <a:rPr lang="pt-BR" dirty="0" smtClean="0"/>
              <a:t> </a:t>
            </a:r>
            <a:r>
              <a:rPr lang="pt-BR" dirty="0" err="1" smtClean="0"/>
              <a:t>un</a:t>
            </a:r>
            <a:r>
              <a:rPr lang="pt-BR" dirty="0" smtClean="0"/>
              <a:t> Fiorentino.</a:t>
            </a:r>
          </a:p>
          <a:p>
            <a:r>
              <a:rPr lang="pt-BR" b="1" dirty="0" smtClean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</a:t>
            </a:r>
            <a:r>
              <a:rPr lang="pt-BR" dirty="0" smtClean="0"/>
              <a:t> Firenze </a:t>
            </a:r>
            <a:r>
              <a:rPr lang="pt-BR" dirty="0" err="1" smtClean="0"/>
              <a:t>è</a:t>
            </a:r>
            <a:r>
              <a:rPr lang="pt-BR" dirty="0" smtClean="0"/>
              <a:t> una bela </a:t>
            </a:r>
            <a:r>
              <a:rPr lang="pt-BR" dirty="0" err="1" smtClean="0"/>
              <a:t>città</a:t>
            </a:r>
            <a:r>
              <a:rPr lang="pt-BR" dirty="0" smtClean="0"/>
              <a:t>, e ha </a:t>
            </a:r>
            <a:r>
              <a:rPr lang="pt-BR" dirty="0" err="1" smtClean="0"/>
              <a:t>scrittori</a:t>
            </a:r>
            <a:r>
              <a:rPr lang="pt-BR" dirty="0" smtClean="0"/>
              <a:t> </a:t>
            </a:r>
            <a:r>
              <a:rPr lang="pt-BR" dirty="0" err="1" smtClean="0"/>
              <a:t>famosi</a:t>
            </a:r>
            <a:r>
              <a:rPr lang="pt-BR" dirty="0" smtClean="0"/>
              <a:t> come </a:t>
            </a:r>
            <a:r>
              <a:rPr lang="pt-BR" dirty="0" err="1" smtClean="0"/>
              <a:t>Machiavelli</a:t>
            </a:r>
            <a:r>
              <a:rPr lang="pt-BR" dirty="0" smtClean="0"/>
              <a:t> e Alighieri. </a:t>
            </a:r>
          </a:p>
          <a:p>
            <a:r>
              <a:rPr lang="pt-BR" b="1" dirty="0"/>
              <a:t>Paolo</a:t>
            </a:r>
            <a:r>
              <a:rPr lang="pt-BR" dirty="0"/>
              <a:t> </a:t>
            </a:r>
            <a:r>
              <a:rPr lang="pt-BR" b="1" dirty="0" err="1" smtClean="0"/>
              <a:t>Bassi</a:t>
            </a:r>
            <a:r>
              <a:rPr lang="pt-BR" b="1" dirty="0" smtClean="0"/>
              <a:t> - </a:t>
            </a:r>
            <a:r>
              <a:rPr lang="pt-BR" dirty="0" err="1" smtClean="0"/>
              <a:t>Davvero</a:t>
            </a:r>
            <a:r>
              <a:rPr lang="pt-BR" dirty="0" smtClean="0"/>
              <a:t> </a:t>
            </a:r>
            <a:r>
              <a:rPr lang="pt-BR" dirty="0" smtClean="0"/>
              <a:t>...</a:t>
            </a:r>
            <a:r>
              <a:rPr lang="pt-BR" dirty="0" err="1" smtClean="0"/>
              <a:t>ma</a:t>
            </a:r>
            <a:r>
              <a:rPr lang="pt-BR" dirty="0" smtClean="0"/>
              <a:t> </a:t>
            </a:r>
            <a:r>
              <a:rPr lang="pt-BR" dirty="0" err="1" smtClean="0"/>
              <a:t>il</a:t>
            </a:r>
            <a:r>
              <a:rPr lang="pt-BR" dirty="0" smtClean="0"/>
              <a:t> </a:t>
            </a:r>
            <a:r>
              <a:rPr lang="pt-BR" dirty="0" err="1" smtClean="0"/>
              <a:t>più</a:t>
            </a:r>
            <a:r>
              <a:rPr lang="pt-BR" dirty="0" smtClean="0"/>
              <a:t> grande e </a:t>
            </a:r>
            <a:r>
              <a:rPr lang="pt-BR" dirty="0" err="1" smtClean="0"/>
              <a:t>più</a:t>
            </a:r>
            <a:r>
              <a:rPr lang="pt-BR" dirty="0" smtClean="0"/>
              <a:t> famoso </a:t>
            </a:r>
            <a:r>
              <a:rPr lang="pt-BR" dirty="0" err="1" smtClean="0"/>
              <a:t>di</a:t>
            </a:r>
            <a:r>
              <a:rPr lang="pt-BR" dirty="0" smtClean="0"/>
              <a:t> tutti </a:t>
            </a:r>
            <a:r>
              <a:rPr lang="pt-BR" dirty="0" err="1" smtClean="0"/>
              <a:t>è</a:t>
            </a:r>
            <a:r>
              <a:rPr lang="pt-BR" dirty="0" smtClean="0"/>
              <a:t> </a:t>
            </a:r>
            <a:r>
              <a:rPr lang="pt-BR" dirty="0" err="1" smtClean="0"/>
              <a:t>senza</a:t>
            </a:r>
            <a:r>
              <a:rPr lang="pt-BR" dirty="0" smtClean="0"/>
              <a:t> </a:t>
            </a:r>
            <a:r>
              <a:rPr lang="pt-BR" dirty="0" err="1" smtClean="0"/>
              <a:t>dubbio</a:t>
            </a:r>
            <a:r>
              <a:rPr lang="pt-BR" dirty="0" smtClean="0"/>
              <a:t> Da Vinci.</a:t>
            </a:r>
          </a:p>
          <a:p>
            <a:r>
              <a:rPr lang="pt-BR" b="1" dirty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</a:t>
            </a:r>
            <a:r>
              <a:rPr lang="pt-BR" dirty="0" smtClean="0"/>
              <a:t> </a:t>
            </a:r>
            <a:r>
              <a:rPr lang="pt-BR" dirty="0" err="1" smtClean="0"/>
              <a:t>È</a:t>
            </a:r>
            <a:r>
              <a:rPr lang="pt-BR" dirty="0" smtClean="0"/>
              <a:t> vero. </a:t>
            </a:r>
            <a:r>
              <a:rPr lang="pt-BR" dirty="0" smtClean="0"/>
              <a:t>Credo </a:t>
            </a:r>
            <a:r>
              <a:rPr lang="pt-BR" dirty="0" err="1" smtClean="0"/>
              <a:t>che</a:t>
            </a:r>
            <a:r>
              <a:rPr lang="pt-BR" dirty="0" smtClean="0"/>
              <a:t> </a:t>
            </a:r>
            <a:r>
              <a:rPr lang="pt-BR" dirty="0" err="1" smtClean="0"/>
              <a:t>del</a:t>
            </a:r>
            <a:r>
              <a:rPr lang="pt-BR" dirty="0" smtClean="0"/>
              <a:t> mondo, sia </a:t>
            </a:r>
            <a:r>
              <a:rPr lang="pt-BR" dirty="0" err="1" smtClean="0"/>
              <a:t>dovuto</a:t>
            </a:r>
            <a:r>
              <a:rPr lang="pt-BR" dirty="0" smtClean="0"/>
              <a:t> </a:t>
            </a:r>
            <a:r>
              <a:rPr lang="pt-BR" dirty="0" err="1" smtClean="0"/>
              <a:t>alle</a:t>
            </a:r>
            <a:r>
              <a:rPr lang="pt-BR" dirty="0" smtClean="0"/>
              <a:t> sue opere, ai </a:t>
            </a:r>
            <a:r>
              <a:rPr lang="pt-BR" dirty="0" err="1" smtClean="0"/>
              <a:t>suoi</a:t>
            </a:r>
            <a:r>
              <a:rPr lang="pt-BR" dirty="0" smtClean="0"/>
              <a:t> </a:t>
            </a:r>
            <a:r>
              <a:rPr lang="pt-BR" dirty="0" err="1" smtClean="0"/>
              <a:t>dipinti</a:t>
            </a:r>
            <a:r>
              <a:rPr lang="pt-BR" dirty="0" smtClean="0"/>
              <a:t> e ai </a:t>
            </a:r>
          </a:p>
          <a:p>
            <a:r>
              <a:rPr lang="pt-BR" dirty="0" smtClean="0"/>
              <a:t>                       </a:t>
            </a:r>
            <a:r>
              <a:rPr lang="pt-BR" dirty="0" err="1" smtClean="0"/>
              <a:t>suoi</a:t>
            </a:r>
            <a:r>
              <a:rPr lang="pt-BR" dirty="0" smtClean="0"/>
              <a:t> </a:t>
            </a:r>
            <a:r>
              <a:rPr lang="pt-BR" dirty="0" err="1" smtClean="0"/>
              <a:t>disegni</a:t>
            </a:r>
            <a:r>
              <a:rPr lang="pt-BR" dirty="0" smtClean="0"/>
              <a:t>. Ho visto </a:t>
            </a:r>
            <a:r>
              <a:rPr lang="pt-BR" dirty="0" err="1" smtClean="0"/>
              <a:t>il</a:t>
            </a:r>
            <a:r>
              <a:rPr lang="pt-BR" dirty="0" smtClean="0"/>
              <a:t> </a:t>
            </a:r>
            <a:r>
              <a:rPr lang="pt-BR" dirty="0" err="1" smtClean="0"/>
              <a:t>dipinto</a:t>
            </a:r>
            <a:r>
              <a:rPr lang="pt-BR" dirty="0" smtClean="0"/>
              <a:t> dela Gioconda e dela Santa </a:t>
            </a:r>
            <a:r>
              <a:rPr lang="pt-BR" dirty="0" err="1" smtClean="0"/>
              <a:t>Comunione</a:t>
            </a:r>
            <a:r>
              <a:rPr lang="pt-BR" dirty="0" smtClean="0"/>
              <a:t>.</a:t>
            </a:r>
          </a:p>
          <a:p>
            <a:r>
              <a:rPr lang="pt-BR" b="1" dirty="0" smtClean="0"/>
              <a:t>Paolo</a:t>
            </a:r>
            <a:r>
              <a:rPr lang="pt-BR" dirty="0" smtClean="0"/>
              <a:t> </a:t>
            </a:r>
            <a:r>
              <a:rPr lang="pt-BR" b="1" dirty="0" err="1" smtClean="0"/>
              <a:t>Bassi</a:t>
            </a:r>
            <a:r>
              <a:rPr lang="pt-BR" b="1" dirty="0" smtClean="0"/>
              <a:t> - </a:t>
            </a:r>
            <a:r>
              <a:rPr lang="pt-BR" dirty="0" smtClean="0"/>
              <a:t>Si ... Credo </a:t>
            </a:r>
            <a:r>
              <a:rPr lang="pt-BR" dirty="0" err="1" smtClean="0"/>
              <a:t>che</a:t>
            </a:r>
            <a:r>
              <a:rPr lang="pt-BR" dirty="0" smtClean="0"/>
              <a:t> sono in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 err="1" smtClean="0"/>
              <a:t>Museo</a:t>
            </a:r>
            <a:r>
              <a:rPr lang="pt-BR" dirty="0" smtClean="0"/>
              <a:t>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Parigi</a:t>
            </a:r>
            <a:r>
              <a:rPr lang="pt-BR" dirty="0" smtClean="0"/>
              <a:t>, non </a:t>
            </a:r>
            <a:r>
              <a:rPr lang="pt-BR" dirty="0" err="1" smtClean="0"/>
              <a:t>è</a:t>
            </a:r>
            <a:r>
              <a:rPr lang="pt-BR" dirty="0" smtClean="0"/>
              <a:t> vero?</a:t>
            </a:r>
          </a:p>
          <a:p>
            <a:r>
              <a:rPr lang="pt-BR" b="1" dirty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 </a:t>
            </a:r>
            <a:r>
              <a:rPr lang="pt-BR" dirty="0" smtClean="0"/>
              <a:t>Si, Si ... Loro sono </a:t>
            </a:r>
            <a:r>
              <a:rPr lang="pt-BR" dirty="0" err="1" smtClean="0"/>
              <a:t>nel</a:t>
            </a:r>
            <a:r>
              <a:rPr lang="pt-BR" dirty="0" smtClean="0"/>
              <a:t> </a:t>
            </a:r>
            <a:r>
              <a:rPr lang="pt-BR" dirty="0" err="1" smtClean="0"/>
              <a:t>museo</a:t>
            </a:r>
            <a:r>
              <a:rPr lang="pt-BR" dirty="0" smtClean="0"/>
              <a:t> Du Louvre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Parigi</a:t>
            </a:r>
            <a:r>
              <a:rPr lang="pt-BR" dirty="0" smtClean="0"/>
              <a:t>. </a:t>
            </a:r>
          </a:p>
          <a:p>
            <a:r>
              <a:rPr lang="pt-BR" b="1" dirty="0" smtClean="0"/>
              <a:t>Paolo </a:t>
            </a:r>
            <a:r>
              <a:rPr lang="pt-BR" b="1" dirty="0" err="1" smtClean="0"/>
              <a:t>Bassi</a:t>
            </a:r>
            <a:r>
              <a:rPr lang="pt-BR" b="1" dirty="0" smtClean="0"/>
              <a:t> - </a:t>
            </a:r>
            <a:r>
              <a:rPr lang="pt-BR" dirty="0" err="1" smtClean="0"/>
              <a:t>Allora</a:t>
            </a:r>
            <a:r>
              <a:rPr lang="pt-BR" dirty="0" smtClean="0"/>
              <a:t> </a:t>
            </a:r>
            <a:r>
              <a:rPr lang="pt-BR" dirty="0" smtClean="0"/>
              <a:t>... </a:t>
            </a:r>
            <a:r>
              <a:rPr lang="pt-BR" dirty="0" err="1" smtClean="0"/>
              <a:t>Andiamo</a:t>
            </a:r>
            <a:r>
              <a:rPr lang="pt-BR" dirty="0" smtClean="0"/>
              <a:t> </a:t>
            </a:r>
            <a:r>
              <a:rPr lang="pt-BR" dirty="0" err="1" smtClean="0"/>
              <a:t>avanti</a:t>
            </a:r>
            <a:r>
              <a:rPr lang="pt-BR" dirty="0" smtClean="0"/>
              <a:t> ... </a:t>
            </a:r>
            <a:r>
              <a:rPr lang="pt-BR" dirty="0" err="1" smtClean="0"/>
              <a:t>Buon</a:t>
            </a:r>
            <a:r>
              <a:rPr lang="pt-BR" dirty="0" smtClean="0"/>
              <a:t> </a:t>
            </a:r>
            <a:r>
              <a:rPr lang="pt-BR" dirty="0" err="1" smtClean="0"/>
              <a:t>Viaggio</a:t>
            </a:r>
            <a:r>
              <a:rPr lang="pt-BR" dirty="0" smtClean="0"/>
              <a:t> per te. Ed ancora ...</a:t>
            </a:r>
            <a:r>
              <a:rPr lang="pt-BR" dirty="0" err="1" smtClean="0"/>
              <a:t>Piacere</a:t>
            </a:r>
            <a:r>
              <a:rPr lang="pt-BR" dirty="0" smtClean="0"/>
              <a:t>.</a:t>
            </a:r>
          </a:p>
          <a:p>
            <a:r>
              <a:rPr lang="pt-BR" b="1" dirty="0" smtClean="0"/>
              <a:t>Maria </a:t>
            </a:r>
            <a:r>
              <a:rPr lang="pt-BR" b="1" dirty="0" err="1" smtClean="0"/>
              <a:t>Leux</a:t>
            </a:r>
            <a:r>
              <a:rPr lang="pt-BR" b="1" dirty="0" smtClean="0"/>
              <a:t> - </a:t>
            </a:r>
            <a:r>
              <a:rPr lang="pt-BR" dirty="0" err="1" smtClean="0"/>
              <a:t>Buon</a:t>
            </a:r>
            <a:r>
              <a:rPr lang="pt-BR" dirty="0" smtClean="0"/>
              <a:t> </a:t>
            </a:r>
            <a:r>
              <a:rPr lang="pt-BR" dirty="0" err="1" smtClean="0"/>
              <a:t>Viaggio</a:t>
            </a:r>
            <a:r>
              <a:rPr lang="pt-BR" dirty="0" smtClean="0"/>
              <a:t> </a:t>
            </a:r>
            <a:r>
              <a:rPr lang="pt-BR" dirty="0" err="1" smtClean="0"/>
              <a:t>amico</a:t>
            </a:r>
            <a:r>
              <a:rPr lang="pt-BR" dirty="0" smtClean="0"/>
              <a:t> Italiano.</a:t>
            </a:r>
            <a:endParaRPr lang="pt-BR" dirty="0"/>
          </a:p>
          <a:p>
            <a:r>
              <a:rPr lang="pt-BR" dirty="0"/>
              <a:t>               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12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4551" y="78546"/>
            <a:ext cx="2400535" cy="1059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/>
          <p:cNvSpPr txBox="1"/>
          <p:nvPr/>
        </p:nvSpPr>
        <p:spPr>
          <a:xfrm>
            <a:off x="5521853" y="863108"/>
            <a:ext cx="2489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Viaggiando</a:t>
            </a:r>
            <a:r>
              <a:rPr lang="pt-BR" b="1" dirty="0" smtClean="0">
                <a:solidFill>
                  <a:srgbClr val="FF0000"/>
                </a:solidFill>
              </a:rPr>
              <a:t> in Treno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75" y="0"/>
            <a:ext cx="2878314" cy="12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1579</TotalTime>
  <Words>259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70</cp:revision>
  <dcterms:created xsi:type="dcterms:W3CDTF">2022-09-01T12:36:47Z</dcterms:created>
  <dcterms:modified xsi:type="dcterms:W3CDTF">2026-09-25T13:53:45Z</dcterms:modified>
</cp:coreProperties>
</file>