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226" autoAdjust="0"/>
  </p:normalViewPr>
  <p:slideViewPr>
    <p:cSldViewPr snapToGrid="0">
      <p:cViewPr varScale="1">
        <p:scale>
          <a:sx n="106" d="100"/>
          <a:sy n="106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647F2388-33D0-4259-BCCC-BFA68819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8F5721D-C0E6-4BC1-B8BB-877F49D3E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21F1E-34BC-448C-9BED-DF5C207B9FF6}" type="datetime1">
              <a:rPr lang="pt-BR" smtClean="0"/>
              <a:t>13/05/2026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78A9C7BA-66DC-4766-9EE0-5F97D32F5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6E17CDEE-B515-4EE8-9E61-474606B40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219D-85CB-425F-BB6B-CC461AF32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2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B022E-7ADE-4CCA-9DDC-4356487A4EA8}" type="datetime1">
              <a:rPr lang="pt-BR" smtClean="0"/>
              <a:pPr/>
              <a:t>13/05/2026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84C7-42A7-4BF2-887E-44AEDA03A0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659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55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30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96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58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1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98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73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55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6" title="Círculo-recort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78B1A19-083F-45CF-98BF-281629737C3A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Retângulo 12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9519E5-99E4-4D3E-8CAE-183AEE91CF49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333C6-6C3F-4BB3-A28D-C3CDD4BB1EA5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1DC22-899D-4E43-8A2E-09386BCC3DCB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F19AFD6-A9A0-4B58-87AF-47B2981EEEA7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7" name="Grupo 6" title="forma de guirlanda à esquerd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a livre 6" title="forma de guirlanda à esquerd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a livre 11" title="guirlanda esquerda embutid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45E22D-B017-4EDA-9CD1-343A76AE5BDF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7F1E82-C726-45ED-9C74-F4BE751287D7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5FDB00-7159-432C-BC0B-B7CEB34EA853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8C61E9-4A25-4FCD-840B-D8115BE2AC87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 11" title="forma de plano de fundo guirlanda direit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 rtl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B28B6BC1-F130-49F0-A58E-930D6EE038D6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Retângulo 7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1" name="Forma livre 11" title="forma de plano de fundo guirlanda direit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ângulo 11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 rtl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98179018-7AF6-4352-BBC8-FCEE9D982AA1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A7CA4D-44C9-457B-8265-13F84F86B0E2}" type="datetime1">
              <a:rPr lang="pt-BR" noProof="0" smtClean="0"/>
              <a:t>13/05/2026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Forma livre 6" title="Borda de guirlanda à esquerda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ângulo 11" title="borda da borda direit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14" y="2394059"/>
            <a:ext cx="2782737" cy="20698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pt-BR" sz="4000" dirty="0" smtClean="0"/>
              <a:t>UNA </a:t>
            </a:r>
            <a:br>
              <a:rPr lang="pt-BR" sz="4000" dirty="0" smtClean="0"/>
            </a:br>
            <a:r>
              <a:rPr lang="pt-BR" sz="4000" dirty="0" smtClean="0"/>
              <a:t>STORIA</a:t>
            </a:r>
            <a:br>
              <a:rPr lang="pt-BR" sz="4000" dirty="0" smtClean="0"/>
            </a:br>
            <a:r>
              <a:rPr lang="pt-BR" sz="4000" dirty="0" smtClean="0"/>
              <a:t>NEL</a:t>
            </a:r>
            <a:br>
              <a:rPr lang="pt-BR" sz="4000" dirty="0" smtClean="0"/>
            </a:br>
            <a:r>
              <a:rPr lang="pt-BR" sz="4000" dirty="0" smtClean="0"/>
              <a:t>TEMPO</a:t>
            </a:r>
            <a:endParaRPr lang="pt-BR" sz="4000" dirty="0"/>
          </a:p>
        </p:txBody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559475" y="275832"/>
            <a:ext cx="4199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LEZIONE 1 – CONVERSAZIONE </a:t>
            </a:r>
          </a:p>
          <a:p>
            <a:pPr algn="ctr"/>
            <a:r>
              <a:rPr lang="pt-BR" sz="2400" dirty="0" smtClean="0">
                <a:latin typeface="Bauhaus 93" panose="04030905020B02020C02" pitchFamily="82" charset="0"/>
              </a:rPr>
              <a:t>IL MOMENTO GIUSTO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4307" t="55841" r="55148" b="13664"/>
          <a:stretch/>
        </p:blipFill>
        <p:spPr>
          <a:xfrm>
            <a:off x="1825724" y="5659170"/>
            <a:ext cx="2011515" cy="8510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093" y="1633396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40" y="2679226"/>
            <a:ext cx="3990484" cy="30154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pt-BR" sz="2400" cap="none" dirty="0" err="1" smtClean="0">
                <a:latin typeface="Bahnschrift SemiBold" panose="020B0502040204020203" pitchFamily="34" charset="0"/>
              </a:rPr>
              <a:t>Nel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mezzo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di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un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bosco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err="1" smtClean="0">
                <a:latin typeface="Bahnschrift SemiBold" panose="020B0502040204020203" pitchFamily="34" charset="0"/>
              </a:rPr>
              <a:t>c’è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una taverna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antica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Dentro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ci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sono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un’uomo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e una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donna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molto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bella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Sono seduti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insieme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a un tavolo di legno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con </a:t>
            </a:r>
            <a:r>
              <a:rPr lang="it-IT" sz="2400" cap="none" dirty="0">
                <a:latin typeface="Bahnschrift SemiBold" panose="020B0502040204020203" pitchFamily="34" charset="0"/>
              </a:rPr>
              <a:t>alcuni amici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224" y="1919035"/>
            <a:ext cx="6520711" cy="434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025" y="1764090"/>
            <a:ext cx="3010410" cy="435356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pt-BR" sz="2400" cap="none" dirty="0" smtClean="0">
                <a:latin typeface="Bahnschrift SemiBold" panose="020B0502040204020203" pitchFamily="34" charset="0"/>
              </a:rPr>
              <a:t>La taverna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è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molto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vecchia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e rustica.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Il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legno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brucia </a:t>
            </a:r>
            <a:r>
              <a:rPr lang="it-IT" sz="2400" cap="none" dirty="0">
                <a:latin typeface="Bahnschrift SemiBold" panose="020B0502040204020203" pitchFamily="34" charset="0"/>
              </a:rPr>
              <a:t>nel camino perché fuori fa molto freddo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L’ambiente è sereno.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780" y="1474379"/>
            <a:ext cx="7458111" cy="494452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974221"/>
            <a:ext cx="4138566" cy="408182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pt-BR" sz="2400" cap="none" dirty="0" smtClean="0">
                <a:latin typeface="Bahnschrift SemiBold" panose="020B0502040204020203" pitchFamily="34" charset="0"/>
              </a:rPr>
              <a:t>Loro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bevono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err="1" smtClean="0">
                <a:latin typeface="Bahnschrift SemiBold" panose="020B0502040204020203" pitchFamily="34" charset="0"/>
              </a:rPr>
              <a:t>un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brebaggio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magico,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dolce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e forte 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come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il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miele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Questa bevanda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dona </a:t>
            </a:r>
            <a:r>
              <a:rPr lang="it-IT" sz="2400" cap="none" dirty="0">
                <a:latin typeface="Bahnschrift SemiBold" panose="020B0502040204020203" pitchFamily="34" charset="0"/>
              </a:rPr>
              <a:t>energia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al </a:t>
            </a:r>
            <a:r>
              <a:rPr lang="it-IT" sz="2400" cap="none" dirty="0">
                <a:latin typeface="Bahnschrift SemiBold" panose="020B0502040204020203" pitchFamily="34" charset="0"/>
              </a:rPr>
              <a:t>corpo e al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cuore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rinforza </a:t>
            </a:r>
            <a:r>
              <a:rPr lang="it-IT" sz="2400" cap="none" dirty="0">
                <a:latin typeface="Bahnschrift SemiBold" panose="020B0502040204020203" pitchFamily="34" charset="0"/>
              </a:rPr>
              <a:t>l'anima.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8500"/>
          <a:stretch/>
        </p:blipFill>
        <p:spPr>
          <a:xfrm>
            <a:off x="5143688" y="1638677"/>
            <a:ext cx="6645551" cy="441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43" y="1284842"/>
            <a:ext cx="3413158" cy="47357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Due creature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li </a:t>
            </a:r>
            <a:r>
              <a:rPr lang="it-IT" sz="2400" cap="none" dirty="0">
                <a:latin typeface="Bahnschrift SemiBold" panose="020B0502040204020203" pitchFamily="34" charset="0"/>
              </a:rPr>
              <a:t>osservano da lontano, attraverso la finestra della taverna.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Sono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piccoli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ma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sono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molto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essenziali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Queste minuscole creature sono le protettrici della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foresta,degli animali, </a:t>
            </a:r>
            <a:r>
              <a:rPr lang="it-IT" sz="2400" cap="none" dirty="0">
                <a:latin typeface="Bahnschrift SemiBold" panose="020B0502040204020203" pitchFamily="34" charset="0"/>
              </a:rPr>
              <a:t>degli alberi e delle piante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che </a:t>
            </a:r>
            <a:r>
              <a:rPr lang="it-IT" sz="2400" cap="none" dirty="0">
                <a:latin typeface="Bahnschrift SemiBold" panose="020B0502040204020203" pitchFamily="34" charset="0"/>
              </a:rPr>
              <a:t>vi abitano.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19" y="1284842"/>
            <a:ext cx="6713687" cy="550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19" y="2445220"/>
            <a:ext cx="4138566" cy="295064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pt-BR" sz="2400" cap="none" dirty="0" err="1">
                <a:latin typeface="Bahnschrift SemiBold" panose="020B0502040204020203" pitchFamily="34" charset="0"/>
              </a:rPr>
              <a:t>Quella</a:t>
            </a:r>
            <a:r>
              <a:rPr lang="pt-BR" sz="2400" cap="none" dirty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>
                <a:latin typeface="Bahnschrift SemiBold" panose="020B0502040204020203" pitchFamily="34" charset="0"/>
              </a:rPr>
              <a:t>splendida</a:t>
            </a:r>
            <a:r>
              <a:rPr lang="pt-BR" sz="2400" cap="none" dirty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coppia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si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guardano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e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sorridono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err="1" smtClean="0">
                <a:latin typeface="Bahnschrift SemiBold" panose="020B0502040204020203" pitchFamily="34" charset="0"/>
              </a:rPr>
              <a:t>Sentono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qualcosa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err="1" smtClean="0">
                <a:latin typeface="Bahnschrift SemiBold" panose="020B0502040204020203" pitchFamily="34" charset="0"/>
              </a:rPr>
              <a:t>di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grande e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il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destino 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li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chiama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Quella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è </a:t>
            </a:r>
            <a:r>
              <a:rPr lang="it-IT" sz="2400" cap="none" dirty="0">
                <a:latin typeface="Bahnschrift SemiBold" panose="020B0502040204020203" pitchFamily="34" charset="0"/>
              </a:rPr>
              <a:t>una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notte </a:t>
            </a:r>
            <a:r>
              <a:rPr lang="it-IT" sz="2400" cap="none" dirty="0">
                <a:latin typeface="Bahnschrift SemiBold" panose="020B0502040204020203" pitchFamily="34" charset="0"/>
              </a:rPr>
              <a:t>magica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,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piena d'amore.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335" y="1904859"/>
            <a:ext cx="6565550" cy="418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90" y="2418811"/>
            <a:ext cx="4000168" cy="323441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È il momento perfetto per quella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giovane </a:t>
            </a:r>
            <a:r>
              <a:rPr lang="it-IT" sz="2400" cap="none" dirty="0">
                <a:latin typeface="Bahnschrift SemiBold" panose="020B0502040204020203" pitchFamily="34" charset="0"/>
              </a:rPr>
              <a:t>coppia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Alora è ora di partire verso nuove terre.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Scopri nuove avventure, nuove persone, nuovi luoghi mai visti prima.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87" y="1302565"/>
            <a:ext cx="5851767" cy="546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95" y="2028390"/>
            <a:ext cx="4138566" cy="35304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Quando siete insieme... quando vi amate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,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avete </a:t>
            </a:r>
            <a:r>
              <a:rPr lang="it-IT" sz="2400" cap="none" dirty="0">
                <a:latin typeface="Bahnschrift SemiBold" panose="020B0502040204020203" pitchFamily="34" charset="0"/>
              </a:rPr>
              <a:t>il coraggio di scoprire il mondo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...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Perché il futuro non aspetta... e il momento giusto è qui e ora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E l'avventura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è </a:t>
            </a:r>
            <a:r>
              <a:rPr lang="it-IT" sz="2400" cap="none" dirty="0">
                <a:latin typeface="Bahnschrift SemiBold" panose="020B0502040204020203" pitchFamily="34" charset="0"/>
              </a:rPr>
              <a:t>appena iniziata.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15" y="1430343"/>
            <a:ext cx="5679505" cy="531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69" y="107942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B9E78-595F-41AA-B8FF-1657B24A64F3}">
  <ds:schemaRefs>
    <ds:schemaRef ds:uri="http://purl.org/dc/dcmitype/"/>
    <ds:schemaRef ds:uri="71af3243-3dd4-4a8d-8c0d-dd76da1f02a5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de selo de creche</Template>
  <TotalTime>0</TotalTime>
  <Words>62</Words>
  <Application>Microsoft Office PowerPoint</Application>
  <PresentationFormat>Widescreen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Bahnschrift SemiBold</vt:lpstr>
      <vt:lpstr>Bauhaus 93</vt:lpstr>
      <vt:lpstr>Calibri</vt:lpstr>
      <vt:lpstr>Gill Sans MT</vt:lpstr>
      <vt:lpstr>Impact</vt:lpstr>
      <vt:lpstr>Selo</vt:lpstr>
      <vt:lpstr>UNA  STORIA NEL TEMPO</vt:lpstr>
      <vt:lpstr>Nel mezzo di un bosco c’è una taverna antica.  Dentro ci sono un’uomo e una donna molto bella.  Sono seduti insieme  a un tavolo di legno  con alcuni amici.   </vt:lpstr>
      <vt:lpstr>La taverna è molto vecchia e rustica.  Il legno brucia nel camino perché fuori fa molto freddo.  L’ambiente è sereno.    </vt:lpstr>
      <vt:lpstr>Loro bevono  un brebaggio magico,  dolce e forte  come il miele.   Questa bevanda  dona energia  al corpo e al cuore  e rinforza l'anima.       </vt:lpstr>
      <vt:lpstr>Due creature li osservano da lontano, attraverso la finestra della taverna...  Sono piccoli ma sono molto essenziali.  Queste minuscole creature sono le protettrici della foresta,degli animali, degli alberi e delle piante che vi abitano.</vt:lpstr>
      <vt:lpstr>Quella splendida coppia  si guardano e sorridono.  Sentono qualcosa  di grande e il  destino  li chiama.  Quella è una  notte magica,  piena d'amore. </vt:lpstr>
      <vt:lpstr>È il momento perfetto per quella  giovane coppia.  Alora è ora di partire verso nuove terre.  Scopri nuove avventure, nuove persone, nuovi luoghi mai visti prima.</vt:lpstr>
      <vt:lpstr>Quando siete insieme... quando vi amate, avete il coraggio di scoprire il mondo...  Perché il futuro non aspetta... e il momento giusto è qui e ora.  E l'avventura  è appena iniziata.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2026-04-28T13:25:05Z</dcterms:created>
  <dcterms:modified xsi:type="dcterms:W3CDTF">2026-05-13T11:58:41Z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