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1694576" y="1627572"/>
            <a:ext cx="104974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Turista </a:t>
            </a:r>
            <a:r>
              <a:rPr lang="pt-BR" dirty="0"/>
              <a:t>:       </a:t>
            </a:r>
            <a:r>
              <a:rPr lang="pt-BR" dirty="0" err="1"/>
              <a:t>Buon</a:t>
            </a:r>
            <a:r>
              <a:rPr lang="pt-BR" dirty="0"/>
              <a:t> </a:t>
            </a:r>
            <a:r>
              <a:rPr lang="pt-BR" dirty="0" err="1"/>
              <a:t>giorno</a:t>
            </a:r>
            <a:r>
              <a:rPr lang="pt-BR" dirty="0"/>
              <a:t> ... Mi </a:t>
            </a:r>
            <a:r>
              <a:rPr lang="pt-BR" dirty="0" err="1"/>
              <a:t>scusi</a:t>
            </a:r>
            <a:r>
              <a:rPr lang="pt-BR" dirty="0"/>
              <a:t> ... </a:t>
            </a:r>
            <a:r>
              <a:rPr lang="pt-BR" dirty="0" err="1"/>
              <a:t>Vorrei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’ </a:t>
            </a:r>
            <a:r>
              <a:rPr lang="pt-BR" dirty="0" err="1" smtClean="0"/>
              <a:t>informazione</a:t>
            </a:r>
            <a:r>
              <a:rPr lang="pt-BR" dirty="0" smtClean="0"/>
              <a:t>.</a:t>
            </a:r>
            <a:endParaRPr lang="pt-BR" dirty="0"/>
          </a:p>
          <a:p>
            <a:r>
              <a:rPr lang="pt-BR" b="1" dirty="0"/>
              <a:t>Vigile  </a:t>
            </a:r>
            <a:r>
              <a:rPr lang="pt-BR" dirty="0"/>
              <a:t>:       Prego, dica.</a:t>
            </a:r>
          </a:p>
          <a:p>
            <a:r>
              <a:rPr lang="pt-BR" b="1" dirty="0"/>
              <a:t>Turista </a:t>
            </a:r>
            <a:r>
              <a:rPr lang="pt-BR" dirty="0"/>
              <a:t>:       Posso </a:t>
            </a:r>
            <a:r>
              <a:rPr lang="pt-BR" dirty="0" err="1"/>
              <a:t>arrivare</a:t>
            </a:r>
            <a:r>
              <a:rPr lang="pt-BR" dirty="0"/>
              <a:t> fino al centro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macchina</a:t>
            </a:r>
            <a:r>
              <a:rPr lang="pt-BR" dirty="0"/>
              <a:t>?</a:t>
            </a:r>
          </a:p>
          <a:p>
            <a:r>
              <a:rPr lang="pt-BR" b="1" dirty="0"/>
              <a:t>Vigile  :</a:t>
            </a:r>
            <a:r>
              <a:rPr lang="pt-BR" dirty="0"/>
              <a:t>       In </a:t>
            </a:r>
            <a:r>
              <a:rPr lang="pt-BR" dirty="0" err="1"/>
              <a:t>quale</a:t>
            </a:r>
            <a:r>
              <a:rPr lang="pt-BR" dirty="0"/>
              <a:t> via deve </a:t>
            </a:r>
            <a:r>
              <a:rPr lang="pt-BR" dirty="0" err="1"/>
              <a:t>andare</a:t>
            </a:r>
            <a:r>
              <a:rPr lang="pt-BR" dirty="0"/>
              <a:t> exatamente?</a:t>
            </a:r>
          </a:p>
          <a:p>
            <a:r>
              <a:rPr lang="pt-BR" b="1" dirty="0"/>
              <a:t>Turista </a:t>
            </a:r>
            <a:r>
              <a:rPr lang="pt-BR" dirty="0"/>
              <a:t>:       In via </a:t>
            </a:r>
            <a:r>
              <a:rPr lang="pt-BR" dirty="0" err="1"/>
              <a:t>dante</a:t>
            </a:r>
            <a:r>
              <a:rPr lang="pt-BR" dirty="0"/>
              <a:t>.</a:t>
            </a:r>
          </a:p>
          <a:p>
            <a:r>
              <a:rPr lang="pt-BR" b="1" dirty="0"/>
              <a:t>Vigile  </a:t>
            </a:r>
            <a:r>
              <a:rPr lang="pt-BR" dirty="0"/>
              <a:t>:       No, mi </a:t>
            </a:r>
            <a:r>
              <a:rPr lang="pt-BR" dirty="0" err="1"/>
              <a:t>dispiace</a:t>
            </a:r>
            <a:r>
              <a:rPr lang="pt-BR" dirty="0"/>
              <a:t> ... non </a:t>
            </a:r>
            <a:r>
              <a:rPr lang="pt-BR" dirty="0" err="1"/>
              <a:t>può</a:t>
            </a:r>
            <a:r>
              <a:rPr lang="pt-BR" dirty="0"/>
              <a:t> </a:t>
            </a:r>
            <a:r>
              <a:rPr lang="pt-BR" dirty="0" err="1"/>
              <a:t>arrivare</a:t>
            </a:r>
            <a:r>
              <a:rPr lang="pt-BR" dirty="0"/>
              <a:t> in via Dante.</a:t>
            </a:r>
          </a:p>
          <a:p>
            <a:r>
              <a:rPr lang="pt-BR" b="1" dirty="0"/>
              <a:t>Turista </a:t>
            </a:r>
            <a:r>
              <a:rPr lang="pt-BR" dirty="0"/>
              <a:t>:       Ah ... </a:t>
            </a:r>
            <a:r>
              <a:rPr lang="pt-BR" dirty="0" err="1"/>
              <a:t>Capisco</a:t>
            </a:r>
            <a:r>
              <a:rPr lang="pt-BR" dirty="0"/>
              <a:t>. Pense, </a:t>
            </a:r>
            <a:r>
              <a:rPr lang="pt-BR" dirty="0" err="1"/>
              <a:t>io</a:t>
            </a:r>
            <a:r>
              <a:rPr lang="pt-BR" dirty="0"/>
              <a:t> devo </a:t>
            </a:r>
            <a:r>
              <a:rPr lang="pt-BR" dirty="0" err="1"/>
              <a:t>arrivare</a:t>
            </a:r>
            <a:r>
              <a:rPr lang="pt-BR" dirty="0"/>
              <a:t>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macchina</a:t>
            </a:r>
            <a:r>
              <a:rPr lang="pt-BR" dirty="0"/>
              <a:t>  </a:t>
            </a:r>
            <a:r>
              <a:rPr lang="pt-BR" dirty="0" err="1"/>
              <a:t>nel</a:t>
            </a:r>
            <a:r>
              <a:rPr lang="pt-BR" dirty="0"/>
              <a:t> posto </a:t>
            </a:r>
            <a:r>
              <a:rPr lang="pt-BR" dirty="0" err="1"/>
              <a:t>più</a:t>
            </a:r>
            <a:r>
              <a:rPr lang="pt-BR" dirty="0"/>
              <a:t> </a:t>
            </a:r>
            <a:r>
              <a:rPr lang="pt-BR" dirty="0" err="1"/>
              <a:t>vicino</a:t>
            </a:r>
            <a:r>
              <a:rPr lang="pt-BR" dirty="0"/>
              <a:t> a           </a:t>
            </a:r>
            <a:r>
              <a:rPr lang="pt-BR" dirty="0">
                <a:solidFill>
                  <a:schemeClr val="bg1"/>
                </a:solidFill>
              </a:rPr>
              <a:t>v</a:t>
            </a:r>
            <a:r>
              <a:rPr lang="pt-BR" dirty="0"/>
              <a:t>                  Via </a:t>
            </a:r>
            <a:r>
              <a:rPr lang="pt-BR" dirty="0" err="1"/>
              <a:t>dante</a:t>
            </a:r>
            <a:r>
              <a:rPr lang="pt-BR" dirty="0"/>
              <a:t> </a:t>
            </a:r>
            <a:r>
              <a:rPr lang="pt-BR" dirty="0" err="1"/>
              <a:t>perchè</a:t>
            </a:r>
            <a:r>
              <a:rPr lang="pt-BR" dirty="0"/>
              <a:t> devo </a:t>
            </a:r>
            <a:r>
              <a:rPr lang="pt-BR" dirty="0" err="1"/>
              <a:t>portare</a:t>
            </a:r>
            <a:r>
              <a:rPr lang="pt-BR" dirty="0"/>
              <a:t> </a:t>
            </a:r>
            <a:r>
              <a:rPr lang="pt-BR" dirty="0" err="1"/>
              <a:t>alcuni</a:t>
            </a:r>
            <a:r>
              <a:rPr lang="pt-BR" dirty="0"/>
              <a:t> </a:t>
            </a:r>
            <a:r>
              <a:rPr lang="pt-BR" dirty="0" err="1"/>
              <a:t>pacchi</a:t>
            </a:r>
            <a:r>
              <a:rPr lang="pt-BR" dirty="0"/>
              <a:t> </a:t>
            </a:r>
            <a:r>
              <a:rPr lang="pt-BR" dirty="0" err="1"/>
              <a:t>pesanti</a:t>
            </a:r>
            <a:r>
              <a:rPr lang="pt-BR" dirty="0"/>
              <a:t> in </a:t>
            </a:r>
            <a:r>
              <a:rPr lang="pt-BR" dirty="0" err="1"/>
              <a:t>un</a:t>
            </a:r>
            <a:r>
              <a:rPr lang="pt-BR" dirty="0"/>
              <a:t> apartamento.</a:t>
            </a:r>
          </a:p>
          <a:p>
            <a:r>
              <a:rPr lang="pt-BR" dirty="0"/>
              <a:t>                    Come posso fare?</a:t>
            </a:r>
          </a:p>
          <a:p>
            <a:r>
              <a:rPr lang="pt-BR" b="1" dirty="0"/>
              <a:t>Vigile  </a:t>
            </a:r>
            <a:r>
              <a:rPr lang="pt-BR" dirty="0"/>
              <a:t>:       </a:t>
            </a:r>
            <a:r>
              <a:rPr lang="pt-BR" dirty="0" err="1"/>
              <a:t>Guardi</a:t>
            </a:r>
            <a:r>
              <a:rPr lang="pt-BR" dirty="0"/>
              <a:t>, non </a:t>
            </a:r>
            <a:r>
              <a:rPr lang="pt-BR" dirty="0" err="1"/>
              <a:t>so</a:t>
            </a:r>
            <a:r>
              <a:rPr lang="pt-BR" dirty="0"/>
              <a:t> cosa </a:t>
            </a:r>
            <a:r>
              <a:rPr lang="pt-BR" dirty="0" err="1"/>
              <a:t>dire</a:t>
            </a:r>
            <a:r>
              <a:rPr lang="pt-BR" dirty="0"/>
              <a:t>. In </a:t>
            </a:r>
            <a:r>
              <a:rPr lang="pt-BR" dirty="0" err="1"/>
              <a:t>questi</a:t>
            </a:r>
            <a:r>
              <a:rPr lang="pt-BR" dirty="0"/>
              <a:t> </a:t>
            </a:r>
            <a:r>
              <a:rPr lang="pt-BR" dirty="0" err="1"/>
              <a:t>giorni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zona </a:t>
            </a:r>
            <a:r>
              <a:rPr lang="pt-BR" dirty="0" err="1"/>
              <a:t>di</a:t>
            </a:r>
            <a:r>
              <a:rPr lang="pt-BR" dirty="0"/>
              <a:t> Via Dante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chiusa</a:t>
            </a:r>
            <a:r>
              <a:rPr lang="pt-BR" dirty="0"/>
              <a:t> al </a:t>
            </a:r>
            <a:r>
              <a:rPr lang="pt-BR" dirty="0" err="1"/>
              <a:t>traffico</a:t>
            </a:r>
            <a:r>
              <a:rPr lang="pt-BR" dirty="0"/>
              <a:t>.</a:t>
            </a:r>
          </a:p>
          <a:p>
            <a:r>
              <a:rPr lang="pt-BR" b="1" dirty="0"/>
              <a:t>Turista :       </a:t>
            </a:r>
            <a:r>
              <a:rPr lang="pt-BR" dirty="0"/>
              <a:t>Non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possible</a:t>
            </a:r>
            <a:r>
              <a:rPr lang="pt-BR" dirty="0"/>
              <a:t> </a:t>
            </a:r>
            <a:r>
              <a:rPr lang="pt-BR" dirty="0" err="1"/>
              <a:t>chiedere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permesso</a:t>
            </a:r>
            <a:r>
              <a:rPr lang="pt-BR" dirty="0"/>
              <a:t> per </a:t>
            </a:r>
            <a:r>
              <a:rPr lang="pt-BR" dirty="0" err="1"/>
              <a:t>arrivare</a:t>
            </a:r>
            <a:r>
              <a:rPr lang="pt-BR" dirty="0"/>
              <a:t> al centro per </a:t>
            </a:r>
            <a:r>
              <a:rPr lang="pt-BR" dirty="0" err="1" smtClean="0"/>
              <a:t>un</a:t>
            </a:r>
            <a:r>
              <a:rPr lang="pt-BR" dirty="0" smtClean="0"/>
              <a:t> </a:t>
            </a:r>
            <a:r>
              <a:rPr lang="pt-BR" dirty="0" err="1"/>
              <a:t>attimo</a:t>
            </a:r>
            <a:r>
              <a:rPr lang="pt-BR" dirty="0"/>
              <a:t>?</a:t>
            </a:r>
          </a:p>
          <a:p>
            <a:r>
              <a:rPr lang="pt-BR" b="1" dirty="0"/>
              <a:t>Vigile  </a:t>
            </a:r>
            <a:r>
              <a:rPr lang="pt-BR" dirty="0"/>
              <a:t>:       Quanto tempo deve </a:t>
            </a:r>
            <a:r>
              <a:rPr lang="pt-BR" dirty="0" err="1"/>
              <a:t>restare</a:t>
            </a:r>
            <a:r>
              <a:rPr lang="pt-BR" dirty="0"/>
              <a:t> in centro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macchina</a:t>
            </a:r>
            <a:r>
              <a:rPr lang="pt-BR" dirty="0"/>
              <a:t>?</a:t>
            </a:r>
          </a:p>
          <a:p>
            <a:r>
              <a:rPr lang="pt-BR" b="1" dirty="0"/>
              <a:t>Turista </a:t>
            </a:r>
            <a:r>
              <a:rPr lang="pt-BR" dirty="0"/>
              <a:t>:        Non </a:t>
            </a:r>
            <a:r>
              <a:rPr lang="pt-BR" dirty="0" err="1"/>
              <a:t>so</a:t>
            </a:r>
            <a:r>
              <a:rPr lang="pt-BR" dirty="0"/>
              <a:t> exatamente... </a:t>
            </a:r>
            <a:r>
              <a:rPr lang="pt-BR" dirty="0" err="1"/>
              <a:t>Probabilmente</a:t>
            </a:r>
            <a:r>
              <a:rPr lang="pt-BR" dirty="0"/>
              <a:t> </a:t>
            </a:r>
            <a:r>
              <a:rPr lang="pt-BR" dirty="0" err="1"/>
              <a:t>un’ora</a:t>
            </a:r>
            <a:r>
              <a:rPr lang="pt-BR" dirty="0"/>
              <a:t>.</a:t>
            </a:r>
          </a:p>
          <a:p>
            <a:r>
              <a:rPr lang="pt-BR" b="1" dirty="0" err="1"/>
              <a:t>Vgile</a:t>
            </a:r>
            <a:r>
              <a:rPr lang="pt-BR" b="1" dirty="0"/>
              <a:t>   :</a:t>
            </a:r>
            <a:r>
              <a:rPr lang="pt-BR" dirty="0"/>
              <a:t>        Se </a:t>
            </a:r>
            <a:r>
              <a:rPr lang="pt-BR" dirty="0" err="1"/>
              <a:t>è</a:t>
            </a:r>
            <a:r>
              <a:rPr lang="pt-BR" dirty="0"/>
              <a:t> per </a:t>
            </a:r>
            <a:r>
              <a:rPr lang="pt-BR" dirty="0" err="1"/>
              <a:t>un’ora</a:t>
            </a:r>
            <a:r>
              <a:rPr lang="pt-BR" dirty="0"/>
              <a:t> </a:t>
            </a:r>
            <a:r>
              <a:rPr lang="pt-BR" dirty="0" err="1"/>
              <a:t>può</a:t>
            </a:r>
            <a:r>
              <a:rPr lang="pt-BR" dirty="0"/>
              <a:t> </a:t>
            </a:r>
            <a:r>
              <a:rPr lang="pt-BR" dirty="0" err="1"/>
              <a:t>chiedere</a:t>
            </a:r>
            <a:r>
              <a:rPr lang="pt-BR" dirty="0"/>
              <a:t> 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permesso</a:t>
            </a:r>
            <a:r>
              <a:rPr lang="pt-BR" dirty="0"/>
              <a:t> </a:t>
            </a:r>
            <a:r>
              <a:rPr lang="pt-BR" dirty="0" err="1"/>
              <a:t>all’ufficio</a:t>
            </a:r>
            <a:r>
              <a:rPr lang="pt-BR" dirty="0"/>
              <a:t> dei </a:t>
            </a:r>
            <a:r>
              <a:rPr lang="pt-BR" dirty="0" err="1"/>
              <a:t>vigili</a:t>
            </a:r>
            <a:r>
              <a:rPr lang="pt-BR" dirty="0"/>
              <a:t> in Via </a:t>
            </a:r>
            <a:r>
              <a:rPr lang="pt-BR" dirty="0" err="1"/>
              <a:t>Tazzi</a:t>
            </a:r>
            <a:r>
              <a:rPr lang="pt-BR" dirty="0"/>
              <a:t>.</a:t>
            </a:r>
          </a:p>
          <a:p>
            <a:r>
              <a:rPr lang="pt-BR" b="1" dirty="0"/>
              <a:t>Turista </a:t>
            </a:r>
            <a:r>
              <a:rPr lang="pt-BR" dirty="0"/>
              <a:t>:        </a:t>
            </a:r>
            <a:r>
              <a:rPr lang="pt-BR" dirty="0" err="1"/>
              <a:t>Perfetto</a:t>
            </a:r>
            <a:r>
              <a:rPr lang="pt-BR" dirty="0"/>
              <a:t>. E </a:t>
            </a:r>
            <a:r>
              <a:rPr lang="pt-BR" dirty="0" err="1"/>
              <a:t>che</a:t>
            </a:r>
            <a:r>
              <a:rPr lang="pt-BR" dirty="0"/>
              <a:t> ora </a:t>
            </a:r>
            <a:r>
              <a:rPr lang="pt-BR" dirty="0" err="1"/>
              <a:t>apre</a:t>
            </a:r>
            <a:r>
              <a:rPr lang="pt-BR" dirty="0"/>
              <a:t> </a:t>
            </a:r>
            <a:r>
              <a:rPr lang="pt-BR" dirty="0" err="1"/>
              <a:t>l’ufficio</a:t>
            </a:r>
            <a:r>
              <a:rPr lang="pt-BR" dirty="0"/>
              <a:t>?</a:t>
            </a:r>
          </a:p>
          <a:p>
            <a:r>
              <a:rPr lang="pt-BR" b="1" dirty="0"/>
              <a:t>Vigile</a:t>
            </a:r>
            <a:r>
              <a:rPr lang="pt-BR" dirty="0"/>
              <a:t>  :        </a:t>
            </a:r>
            <a:r>
              <a:rPr lang="pt-BR" dirty="0" err="1"/>
              <a:t>L’ufficio</a:t>
            </a:r>
            <a:r>
              <a:rPr lang="pt-BR" dirty="0"/>
              <a:t> </a:t>
            </a:r>
            <a:r>
              <a:rPr lang="pt-BR" dirty="0" err="1"/>
              <a:t>è</a:t>
            </a:r>
            <a:r>
              <a:rPr lang="pt-BR" dirty="0"/>
              <a:t> aperto </a:t>
            </a:r>
            <a:r>
              <a:rPr lang="pt-BR" dirty="0" err="1"/>
              <a:t>dal</a:t>
            </a:r>
            <a:r>
              <a:rPr lang="pt-BR" dirty="0"/>
              <a:t> </a:t>
            </a:r>
            <a:r>
              <a:rPr lang="pt-BR" dirty="0" err="1"/>
              <a:t>lunedi</a:t>
            </a:r>
            <a:r>
              <a:rPr lang="pt-BR" dirty="0"/>
              <a:t> al </a:t>
            </a:r>
            <a:r>
              <a:rPr lang="pt-BR" dirty="0" err="1"/>
              <a:t>venerdi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mattina</a:t>
            </a:r>
            <a:r>
              <a:rPr lang="pt-BR" dirty="0"/>
              <a:t> </a:t>
            </a:r>
            <a:r>
              <a:rPr lang="pt-BR" dirty="0" err="1"/>
              <a:t>dalle</a:t>
            </a:r>
            <a:r>
              <a:rPr lang="pt-BR" dirty="0"/>
              <a:t> 8:30 </a:t>
            </a:r>
            <a:r>
              <a:rPr lang="pt-BR" dirty="0" err="1"/>
              <a:t>alle</a:t>
            </a:r>
            <a:r>
              <a:rPr lang="pt-BR" dirty="0"/>
              <a:t> 12:45 ore. </a:t>
            </a:r>
          </a:p>
          <a:p>
            <a:r>
              <a:rPr lang="pt-BR" b="1" dirty="0"/>
              <a:t>Turista </a:t>
            </a:r>
            <a:r>
              <a:rPr lang="pt-BR" dirty="0"/>
              <a:t>:        Bene ... </a:t>
            </a:r>
            <a:r>
              <a:rPr lang="pt-BR" dirty="0" err="1"/>
              <a:t>Grazie</a:t>
            </a:r>
            <a:r>
              <a:rPr lang="pt-BR" dirty="0"/>
              <a:t>!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6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23" y="1"/>
            <a:ext cx="2855142" cy="123932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5010332" y="1010658"/>
            <a:ext cx="3295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AGENTE DI POLIZIA GENTILE</a:t>
            </a:r>
            <a:endParaRPr lang="pt-BR" b="1" dirty="0">
              <a:solidFill>
                <a:srgbClr val="FF0000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7620" y="74729"/>
            <a:ext cx="2455699" cy="108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358</TotalTime>
  <Words>214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35</cp:revision>
  <dcterms:created xsi:type="dcterms:W3CDTF">2022-09-01T12:36:47Z</dcterms:created>
  <dcterms:modified xsi:type="dcterms:W3CDTF">2026-09-25T12:49:04Z</dcterms:modified>
</cp:coreProperties>
</file>