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9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707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88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48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FF9F0C5-380F-41C2-899A-BAC0F0927E16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66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8638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680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0094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58095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5617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498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31423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5493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2079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67204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148321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982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9/25/2026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493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  <p:sldLayoutId id="2147483841" r:id="rId5"/>
    <p:sldLayoutId id="2147483842" r:id="rId6"/>
    <p:sldLayoutId id="2147483843" r:id="rId7"/>
    <p:sldLayoutId id="2147483844" r:id="rId8"/>
    <p:sldLayoutId id="2147483845" r:id="rId9"/>
    <p:sldLayoutId id="2147483846" r:id="rId10"/>
    <p:sldLayoutId id="2147483847" r:id="rId11"/>
    <p:sldLayoutId id="2147483848" r:id="rId12"/>
    <p:sldLayoutId id="2147483849" r:id="rId13"/>
    <p:sldLayoutId id="2147483850" r:id="rId14"/>
    <p:sldLayoutId id="2147483851" r:id="rId15"/>
    <p:sldLayoutId id="214748385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ixaDeTexto 9">
            <a:extLst>
              <a:ext uri="{FF2B5EF4-FFF2-40B4-BE49-F238E27FC236}">
                <a16:creationId xmlns="" xmlns:a16="http://schemas.microsoft.com/office/drawing/2014/main" id="{D0FA5FA9-4CD6-4CE0-8AF8-3602F19C7DF8}"/>
              </a:ext>
            </a:extLst>
          </p:cNvPr>
          <p:cNvSpPr txBox="1"/>
          <p:nvPr/>
        </p:nvSpPr>
        <p:spPr>
          <a:xfrm>
            <a:off x="1676461" y="1502688"/>
            <a:ext cx="1036040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/>
              <a:t>Paolo      </a:t>
            </a:r>
            <a:r>
              <a:rPr lang="pt-BR" dirty="0"/>
              <a:t>:  </a:t>
            </a:r>
            <a:r>
              <a:rPr lang="pt-BR" dirty="0" err="1"/>
              <a:t>Buonpomeriggio</a:t>
            </a:r>
            <a:r>
              <a:rPr lang="pt-BR" dirty="0"/>
              <a:t> </a:t>
            </a:r>
            <a:r>
              <a:rPr lang="pt-BR" dirty="0" err="1"/>
              <a:t>Dottore</a:t>
            </a:r>
            <a:r>
              <a:rPr lang="pt-BR" dirty="0"/>
              <a:t>. </a:t>
            </a:r>
            <a:r>
              <a:rPr lang="pt-BR" dirty="0" err="1"/>
              <a:t>Piacere</a:t>
            </a:r>
            <a:r>
              <a:rPr lang="pt-BR" dirty="0"/>
              <a:t>!</a:t>
            </a:r>
          </a:p>
          <a:p>
            <a:r>
              <a:rPr lang="pt-BR" b="1" dirty="0"/>
              <a:t>Medico   </a:t>
            </a:r>
            <a:r>
              <a:rPr lang="pt-BR" dirty="0"/>
              <a:t>:  </a:t>
            </a:r>
            <a:r>
              <a:rPr lang="pt-BR" dirty="0" err="1"/>
              <a:t>Piacere</a:t>
            </a:r>
            <a:r>
              <a:rPr lang="pt-BR" dirty="0"/>
              <a:t> </a:t>
            </a:r>
            <a:r>
              <a:rPr lang="pt-BR" dirty="0" err="1"/>
              <a:t>signore</a:t>
            </a:r>
            <a:r>
              <a:rPr lang="pt-BR" dirty="0"/>
              <a:t> Paolo. Come </a:t>
            </a:r>
            <a:r>
              <a:rPr lang="pt-BR" dirty="0" err="1"/>
              <a:t>Stai</a:t>
            </a:r>
            <a:r>
              <a:rPr lang="pt-BR" dirty="0"/>
              <a:t>? Che </a:t>
            </a:r>
            <a:r>
              <a:rPr lang="pt-BR" dirty="0" err="1"/>
              <a:t>vorrei</a:t>
            </a:r>
            <a:r>
              <a:rPr lang="pt-BR" dirty="0"/>
              <a:t> </a:t>
            </a:r>
            <a:r>
              <a:rPr lang="pt-BR" dirty="0" err="1"/>
              <a:t>oggi</a:t>
            </a:r>
            <a:r>
              <a:rPr lang="pt-BR" dirty="0"/>
              <a:t>?</a:t>
            </a:r>
          </a:p>
          <a:p>
            <a:r>
              <a:rPr lang="pt-BR" b="1" dirty="0"/>
              <a:t>Paolo      </a:t>
            </a:r>
            <a:r>
              <a:rPr lang="pt-BR" dirty="0"/>
              <a:t>:  </a:t>
            </a:r>
            <a:r>
              <a:rPr lang="pt-BR" dirty="0" err="1"/>
              <a:t>Nom</a:t>
            </a:r>
            <a:r>
              <a:rPr lang="pt-BR" dirty="0"/>
              <a:t> mi sento </a:t>
            </a:r>
            <a:r>
              <a:rPr lang="pt-BR" dirty="0" err="1"/>
              <a:t>molto</a:t>
            </a:r>
            <a:r>
              <a:rPr lang="pt-BR" dirty="0"/>
              <a:t> bene </a:t>
            </a:r>
            <a:r>
              <a:rPr lang="pt-BR" dirty="0" err="1"/>
              <a:t>oggi</a:t>
            </a:r>
            <a:r>
              <a:rPr lang="pt-BR" dirty="0"/>
              <a:t>. Penso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esto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malato</a:t>
            </a:r>
            <a:r>
              <a:rPr lang="pt-BR" dirty="0"/>
              <a:t>!.</a:t>
            </a:r>
          </a:p>
          <a:p>
            <a:r>
              <a:rPr lang="pt-BR" b="1" dirty="0"/>
              <a:t>Medico   :</a:t>
            </a:r>
            <a:r>
              <a:rPr lang="pt-BR" dirty="0"/>
              <a:t> Che cosa sente? Sei </a:t>
            </a:r>
            <a:r>
              <a:rPr lang="pt-BR" dirty="0" err="1"/>
              <a:t>Malato</a:t>
            </a:r>
            <a:r>
              <a:rPr lang="pt-BR" dirty="0"/>
              <a:t>? </a:t>
            </a:r>
            <a:r>
              <a:rPr lang="pt-BR" dirty="0" err="1"/>
              <a:t>Dimmi</a:t>
            </a:r>
            <a:r>
              <a:rPr lang="pt-BR" dirty="0"/>
              <a:t> </a:t>
            </a:r>
            <a:r>
              <a:rPr lang="pt-BR" dirty="0" err="1"/>
              <a:t>cosè</a:t>
            </a:r>
            <a:r>
              <a:rPr lang="pt-BR" dirty="0"/>
              <a:t>!</a:t>
            </a:r>
          </a:p>
          <a:p>
            <a:r>
              <a:rPr lang="pt-BR" b="1" dirty="0"/>
              <a:t>Paolo      </a:t>
            </a:r>
            <a:r>
              <a:rPr lang="pt-BR" dirty="0"/>
              <a:t>:  Bene ... Penso </a:t>
            </a:r>
            <a:r>
              <a:rPr lang="pt-BR" dirty="0" err="1"/>
              <a:t>che</a:t>
            </a:r>
            <a:r>
              <a:rPr lang="pt-BR" dirty="0"/>
              <a:t> cosi </a:t>
            </a:r>
            <a:r>
              <a:rPr lang="pt-BR" dirty="0" err="1"/>
              <a:t>cosi</a:t>
            </a:r>
            <a:r>
              <a:rPr lang="pt-BR" dirty="0"/>
              <a:t>. </a:t>
            </a:r>
            <a:r>
              <a:rPr lang="pt-BR" dirty="0" err="1"/>
              <a:t>Questa</a:t>
            </a:r>
            <a:r>
              <a:rPr lang="pt-BR" dirty="0"/>
              <a:t> </a:t>
            </a:r>
            <a:r>
              <a:rPr lang="pt-BR" dirty="0" err="1"/>
              <a:t>settimana</a:t>
            </a:r>
            <a:r>
              <a:rPr lang="pt-BR" dirty="0"/>
              <a:t> </a:t>
            </a:r>
            <a:r>
              <a:rPr lang="pt-BR" dirty="0" err="1"/>
              <a:t>l’ho</a:t>
            </a:r>
            <a:r>
              <a:rPr lang="pt-BR" dirty="0"/>
              <a:t> </a:t>
            </a:r>
            <a:r>
              <a:rPr lang="pt-BR" dirty="0" err="1"/>
              <a:t>transcorsa</a:t>
            </a:r>
            <a:r>
              <a:rPr lang="pt-BR" dirty="0"/>
              <a:t> </a:t>
            </a:r>
            <a:r>
              <a:rPr lang="pt-BR" dirty="0" err="1"/>
              <a:t>con</a:t>
            </a:r>
            <a:r>
              <a:rPr lang="pt-BR" dirty="0"/>
              <a:t> </a:t>
            </a:r>
            <a:r>
              <a:rPr lang="pt-BR" dirty="0" err="1"/>
              <a:t>dolori</a:t>
            </a:r>
            <a:r>
              <a:rPr lang="pt-BR" dirty="0"/>
              <a:t> ...</a:t>
            </a:r>
          </a:p>
          <a:p>
            <a:r>
              <a:rPr lang="pt-BR" dirty="0"/>
              <a:t>                   </a:t>
            </a:r>
            <a:r>
              <a:rPr lang="pt-BR" dirty="0" err="1"/>
              <a:t>Dolori</a:t>
            </a:r>
            <a:r>
              <a:rPr lang="pt-BR" dirty="0"/>
              <a:t> in </a:t>
            </a:r>
            <a:r>
              <a:rPr lang="pt-BR" dirty="0" err="1"/>
              <a:t>tutto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corpo. </a:t>
            </a:r>
            <a:r>
              <a:rPr lang="pt-BR" dirty="0" err="1"/>
              <a:t>Ma</a:t>
            </a:r>
            <a:r>
              <a:rPr lang="pt-BR" dirty="0"/>
              <a:t> non </a:t>
            </a:r>
            <a:r>
              <a:rPr lang="pt-BR" dirty="0" err="1"/>
              <a:t>so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cosa </a:t>
            </a:r>
            <a:r>
              <a:rPr lang="pt-BR" dirty="0" err="1"/>
              <a:t>questa</a:t>
            </a:r>
            <a:r>
              <a:rPr lang="pt-BR" dirty="0"/>
              <a:t> </a:t>
            </a:r>
            <a:r>
              <a:rPr lang="pt-BR" dirty="0" err="1"/>
              <a:t>malattia</a:t>
            </a:r>
            <a:r>
              <a:rPr lang="pt-BR" dirty="0"/>
              <a:t> </a:t>
            </a:r>
            <a:r>
              <a:rPr lang="pt-BR" dirty="0" err="1"/>
              <a:t>può</a:t>
            </a:r>
            <a:r>
              <a:rPr lang="pt-BR" dirty="0"/>
              <a:t> </a:t>
            </a:r>
            <a:r>
              <a:rPr lang="pt-BR" dirty="0" err="1"/>
              <a:t>essere</a:t>
            </a:r>
            <a:r>
              <a:rPr lang="pt-BR" dirty="0"/>
              <a:t>!           </a:t>
            </a:r>
          </a:p>
          <a:p>
            <a:r>
              <a:rPr lang="pt-BR" b="1" dirty="0"/>
              <a:t>Médico  </a:t>
            </a:r>
            <a:r>
              <a:rPr lang="pt-BR" dirty="0"/>
              <a:t>:   </a:t>
            </a:r>
            <a:r>
              <a:rPr lang="pt-BR" dirty="0" err="1"/>
              <a:t>Dimmi</a:t>
            </a:r>
            <a:r>
              <a:rPr lang="pt-BR" dirty="0"/>
              <a:t> </a:t>
            </a:r>
            <a:r>
              <a:rPr lang="pt-BR" dirty="0" err="1"/>
              <a:t>quali</a:t>
            </a:r>
            <a:r>
              <a:rPr lang="pt-BR" dirty="0"/>
              <a:t> </a:t>
            </a:r>
            <a:r>
              <a:rPr lang="pt-BR" dirty="0" err="1"/>
              <a:t>sintomi</a:t>
            </a:r>
            <a:r>
              <a:rPr lang="pt-BR" dirty="0"/>
              <a:t> </a:t>
            </a:r>
            <a:r>
              <a:rPr lang="pt-BR" dirty="0" err="1"/>
              <a:t>hai</a:t>
            </a:r>
            <a:r>
              <a:rPr lang="pt-BR" dirty="0"/>
              <a:t> </a:t>
            </a:r>
            <a:r>
              <a:rPr lang="pt-BR" dirty="0" err="1"/>
              <a:t>sentito</a:t>
            </a:r>
            <a:r>
              <a:rPr lang="pt-BR" dirty="0"/>
              <a:t>?</a:t>
            </a:r>
          </a:p>
          <a:p>
            <a:r>
              <a:rPr lang="pt-BR" b="1" dirty="0"/>
              <a:t>Paolo      :</a:t>
            </a:r>
            <a:r>
              <a:rPr lang="pt-BR" dirty="0"/>
              <a:t>  Ho </a:t>
            </a:r>
            <a:r>
              <a:rPr lang="pt-BR" dirty="0" err="1"/>
              <a:t>avuto</a:t>
            </a:r>
            <a:r>
              <a:rPr lang="pt-BR" dirty="0"/>
              <a:t> </a:t>
            </a:r>
            <a:r>
              <a:rPr lang="pt-BR" dirty="0" err="1"/>
              <a:t>un</a:t>
            </a:r>
            <a:r>
              <a:rPr lang="pt-BR" dirty="0"/>
              <a:t> </a:t>
            </a:r>
            <a:r>
              <a:rPr lang="pt-BR" dirty="0" err="1"/>
              <a:t>sacco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mal </a:t>
            </a:r>
            <a:r>
              <a:rPr lang="pt-BR" dirty="0" err="1"/>
              <a:t>di</a:t>
            </a:r>
            <a:r>
              <a:rPr lang="pt-BR" dirty="0"/>
              <a:t> testa, febre e vomito. </a:t>
            </a:r>
            <a:r>
              <a:rPr lang="pt-BR" dirty="0" err="1"/>
              <a:t>Anche</a:t>
            </a:r>
            <a:r>
              <a:rPr lang="pt-BR" dirty="0"/>
              <a:t> </a:t>
            </a:r>
            <a:r>
              <a:rPr lang="pt-BR" dirty="0" err="1"/>
              <a:t>dolori</a:t>
            </a:r>
            <a:r>
              <a:rPr lang="pt-BR" dirty="0"/>
              <a:t> </a:t>
            </a:r>
            <a:r>
              <a:rPr lang="pt-BR" dirty="0" err="1"/>
              <a:t>muscolari</a:t>
            </a:r>
            <a:r>
              <a:rPr lang="pt-BR" dirty="0"/>
              <a:t>.</a:t>
            </a:r>
          </a:p>
          <a:p>
            <a:r>
              <a:rPr lang="pt-BR" b="1" dirty="0"/>
              <a:t>                   </a:t>
            </a:r>
            <a:r>
              <a:rPr lang="pt-BR" dirty="0" err="1"/>
              <a:t>Oggi</a:t>
            </a:r>
            <a:r>
              <a:rPr lang="pt-BR" dirty="0"/>
              <a:t> in </a:t>
            </a:r>
            <a:r>
              <a:rPr lang="pt-BR" dirty="0" err="1"/>
              <a:t>specialmente</a:t>
            </a:r>
            <a:r>
              <a:rPr lang="pt-BR" dirty="0"/>
              <a:t>, non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/>
              <a:t>avuto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pranzo</a:t>
            </a:r>
            <a:r>
              <a:rPr lang="pt-BR" dirty="0"/>
              <a:t> </a:t>
            </a:r>
            <a:r>
              <a:rPr lang="pt-BR" dirty="0" err="1"/>
              <a:t>nè</a:t>
            </a:r>
            <a:r>
              <a:rPr lang="pt-BR" dirty="0"/>
              <a:t> </a:t>
            </a:r>
            <a:r>
              <a:rPr lang="pt-BR" dirty="0" err="1"/>
              <a:t>ho</a:t>
            </a:r>
            <a:r>
              <a:rPr lang="pt-BR" dirty="0"/>
              <a:t> </a:t>
            </a:r>
            <a:r>
              <a:rPr lang="pt-BR" dirty="0" err="1"/>
              <a:t>mangianto</a:t>
            </a:r>
            <a:r>
              <a:rPr lang="pt-BR" dirty="0"/>
              <a:t> </a:t>
            </a:r>
            <a:r>
              <a:rPr lang="pt-BR" dirty="0" err="1"/>
              <a:t>niente</a:t>
            </a:r>
            <a:r>
              <a:rPr lang="pt-BR" dirty="0"/>
              <a:t>.</a:t>
            </a:r>
            <a:endParaRPr lang="pt-BR" b="1" dirty="0"/>
          </a:p>
          <a:p>
            <a:r>
              <a:rPr lang="pt-BR" b="1" dirty="0"/>
              <a:t>Medico  </a:t>
            </a:r>
            <a:r>
              <a:rPr lang="pt-BR" dirty="0"/>
              <a:t>:   Pense... La pressione </a:t>
            </a:r>
            <a:r>
              <a:rPr lang="pt-BR" dirty="0" err="1"/>
              <a:t>del</a:t>
            </a:r>
            <a:r>
              <a:rPr lang="pt-BR" dirty="0"/>
              <a:t> sangue </a:t>
            </a:r>
            <a:r>
              <a:rPr lang="pt-BR" dirty="0" err="1"/>
              <a:t>è</a:t>
            </a:r>
            <a:r>
              <a:rPr lang="pt-BR" dirty="0"/>
              <a:t> </a:t>
            </a:r>
            <a:r>
              <a:rPr lang="pt-BR" dirty="0" err="1"/>
              <a:t>buona</a:t>
            </a:r>
            <a:r>
              <a:rPr lang="pt-BR" dirty="0"/>
              <a:t>. </a:t>
            </a:r>
            <a:r>
              <a:rPr lang="pt-BR" dirty="0" err="1"/>
              <a:t>Anche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</a:t>
            </a:r>
            <a:r>
              <a:rPr lang="pt-BR" dirty="0" err="1"/>
              <a:t>tuo</a:t>
            </a:r>
            <a:r>
              <a:rPr lang="pt-BR" dirty="0"/>
              <a:t> </a:t>
            </a:r>
            <a:r>
              <a:rPr lang="pt-BR" dirty="0" err="1"/>
              <a:t>polso</a:t>
            </a:r>
            <a:r>
              <a:rPr lang="pt-BR" dirty="0"/>
              <a:t>. </a:t>
            </a:r>
            <a:r>
              <a:rPr lang="pt-BR" dirty="0" err="1"/>
              <a:t>Forse</a:t>
            </a:r>
            <a:r>
              <a:rPr lang="pt-BR" dirty="0"/>
              <a:t> </a:t>
            </a:r>
            <a:r>
              <a:rPr lang="pt-BR" dirty="0" err="1"/>
              <a:t>hai</a:t>
            </a:r>
            <a:r>
              <a:rPr lang="pt-BR" dirty="0"/>
              <a:t>    </a:t>
            </a:r>
          </a:p>
          <a:p>
            <a:r>
              <a:rPr lang="pt-BR" b="1" dirty="0"/>
              <a:t>                   </a:t>
            </a:r>
            <a:r>
              <a:rPr lang="pt-BR" dirty="0" err="1"/>
              <a:t>mangiato</a:t>
            </a:r>
            <a:r>
              <a:rPr lang="pt-BR" b="1" dirty="0"/>
              <a:t> </a:t>
            </a:r>
            <a:r>
              <a:rPr lang="pt-BR" dirty="0" err="1"/>
              <a:t>qualcosa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non ha fato </a:t>
            </a:r>
            <a:r>
              <a:rPr lang="pt-BR" dirty="0" err="1"/>
              <a:t>molto</a:t>
            </a:r>
            <a:r>
              <a:rPr lang="pt-BR" dirty="0"/>
              <a:t> bene per te.                </a:t>
            </a:r>
          </a:p>
          <a:p>
            <a:r>
              <a:rPr lang="pt-BR" b="1" dirty="0"/>
              <a:t>Paolo     </a:t>
            </a:r>
            <a:r>
              <a:rPr lang="pt-BR" dirty="0"/>
              <a:t>:   Ho </a:t>
            </a:r>
            <a:r>
              <a:rPr lang="pt-BR" dirty="0" err="1"/>
              <a:t>pranzato</a:t>
            </a:r>
            <a:r>
              <a:rPr lang="pt-BR" dirty="0"/>
              <a:t> una pasta al </a:t>
            </a:r>
            <a:r>
              <a:rPr lang="pt-BR" dirty="0" err="1"/>
              <a:t>pesto</a:t>
            </a:r>
            <a:r>
              <a:rPr lang="pt-BR" dirty="0"/>
              <a:t>  e </a:t>
            </a:r>
            <a:r>
              <a:rPr lang="pt-BR" dirty="0" err="1"/>
              <a:t>bevuto</a:t>
            </a:r>
            <a:r>
              <a:rPr lang="pt-BR" dirty="0"/>
              <a:t> </a:t>
            </a:r>
            <a:r>
              <a:rPr lang="pt-BR" dirty="0" err="1"/>
              <a:t>molto</a:t>
            </a:r>
            <a:r>
              <a:rPr lang="pt-BR" dirty="0"/>
              <a:t> </a:t>
            </a:r>
            <a:r>
              <a:rPr lang="pt-BR" dirty="0" err="1"/>
              <a:t>vino</a:t>
            </a:r>
            <a:r>
              <a:rPr lang="pt-BR" dirty="0"/>
              <a:t> </a:t>
            </a:r>
            <a:r>
              <a:rPr lang="pt-BR" dirty="0" err="1"/>
              <a:t>nel</a:t>
            </a:r>
            <a:r>
              <a:rPr lang="pt-BR" dirty="0"/>
              <a:t> </a:t>
            </a:r>
            <a:r>
              <a:rPr lang="pt-BR" dirty="0" err="1"/>
              <a:t>finne</a:t>
            </a:r>
            <a:r>
              <a:rPr lang="pt-BR" dirty="0"/>
              <a:t> </a:t>
            </a:r>
            <a:r>
              <a:rPr lang="pt-BR" dirty="0" err="1"/>
              <a:t>di</a:t>
            </a:r>
            <a:r>
              <a:rPr lang="pt-BR" dirty="0"/>
              <a:t> </a:t>
            </a:r>
            <a:r>
              <a:rPr lang="pt-BR" dirty="0" err="1"/>
              <a:t>settimana</a:t>
            </a:r>
            <a:r>
              <a:rPr lang="pt-BR" dirty="0"/>
              <a:t>.</a:t>
            </a:r>
          </a:p>
          <a:p>
            <a:r>
              <a:rPr lang="pt-BR" dirty="0"/>
              <a:t>                   Io credo </a:t>
            </a:r>
            <a:r>
              <a:rPr lang="pt-BR" dirty="0" err="1"/>
              <a:t>che</a:t>
            </a:r>
            <a:r>
              <a:rPr lang="pt-BR" dirty="0"/>
              <a:t> sia </a:t>
            </a:r>
            <a:r>
              <a:rPr lang="pt-BR" dirty="0" err="1"/>
              <a:t>estato</a:t>
            </a:r>
            <a:r>
              <a:rPr lang="pt-BR" dirty="0"/>
              <a:t> cosi.</a:t>
            </a:r>
          </a:p>
          <a:p>
            <a:r>
              <a:rPr lang="pt-BR" b="1" dirty="0"/>
              <a:t>Medico  :   </a:t>
            </a:r>
            <a:r>
              <a:rPr lang="pt-BR" dirty="0"/>
              <a:t>In </a:t>
            </a:r>
            <a:r>
              <a:rPr lang="pt-BR" dirty="0" err="1"/>
              <a:t>ogni</a:t>
            </a:r>
            <a:r>
              <a:rPr lang="pt-BR" dirty="0"/>
              <a:t> caso, </a:t>
            </a:r>
            <a:r>
              <a:rPr lang="pt-BR" dirty="0" err="1"/>
              <a:t>ci</a:t>
            </a:r>
            <a:r>
              <a:rPr lang="pt-BR" dirty="0"/>
              <a:t> </a:t>
            </a:r>
            <a:r>
              <a:rPr lang="pt-BR" dirty="0" err="1"/>
              <a:t>chediamo</a:t>
            </a:r>
            <a:r>
              <a:rPr lang="pt-BR" dirty="0"/>
              <a:t> </a:t>
            </a:r>
            <a:r>
              <a:rPr lang="pt-BR" dirty="0" err="1"/>
              <a:t>alcuni</a:t>
            </a:r>
            <a:r>
              <a:rPr lang="pt-BR" dirty="0"/>
              <a:t> </a:t>
            </a:r>
            <a:r>
              <a:rPr lang="pt-BR" dirty="0" err="1"/>
              <a:t>test</a:t>
            </a:r>
            <a:r>
              <a:rPr lang="pt-BR" dirty="0"/>
              <a:t> per </a:t>
            </a:r>
            <a:r>
              <a:rPr lang="pt-BR" dirty="0" err="1"/>
              <a:t>sapere</a:t>
            </a:r>
            <a:r>
              <a:rPr lang="pt-BR" dirty="0"/>
              <a:t> </a:t>
            </a:r>
            <a:r>
              <a:rPr lang="pt-BR" dirty="0" err="1"/>
              <a:t>che</a:t>
            </a:r>
            <a:r>
              <a:rPr lang="pt-BR" dirty="0"/>
              <a:t> cosa </a:t>
            </a:r>
            <a:r>
              <a:rPr lang="pt-BR" dirty="0" err="1"/>
              <a:t>è</a:t>
            </a:r>
            <a:r>
              <a:rPr lang="pt-BR" dirty="0"/>
              <a:t> in </a:t>
            </a:r>
            <a:r>
              <a:rPr lang="pt-BR" dirty="0" err="1"/>
              <a:t>realtà</a:t>
            </a:r>
            <a:r>
              <a:rPr lang="pt-BR" dirty="0"/>
              <a:t>.</a:t>
            </a:r>
          </a:p>
          <a:p>
            <a:r>
              <a:rPr lang="pt-BR" dirty="0"/>
              <a:t>                   Dopo torna </a:t>
            </a:r>
            <a:r>
              <a:rPr lang="pt-BR" dirty="0" err="1"/>
              <a:t>qui</a:t>
            </a:r>
            <a:r>
              <a:rPr lang="pt-BR" dirty="0"/>
              <a:t> in modo </a:t>
            </a:r>
            <a:r>
              <a:rPr lang="pt-BR" dirty="0" err="1"/>
              <a:t>che</a:t>
            </a:r>
            <a:r>
              <a:rPr lang="pt-BR" dirty="0"/>
              <a:t> </a:t>
            </a:r>
            <a:r>
              <a:rPr lang="pt-BR" dirty="0" err="1"/>
              <a:t>possiamo</a:t>
            </a:r>
            <a:r>
              <a:rPr lang="pt-BR" dirty="0"/>
              <a:t> </a:t>
            </a:r>
            <a:r>
              <a:rPr lang="pt-BR" dirty="0" err="1"/>
              <a:t>finalizzare</a:t>
            </a:r>
            <a:r>
              <a:rPr lang="pt-BR" dirty="0"/>
              <a:t> </a:t>
            </a:r>
            <a:r>
              <a:rPr lang="pt-BR" dirty="0" err="1"/>
              <a:t>il</a:t>
            </a:r>
            <a:r>
              <a:rPr lang="pt-BR" dirty="0"/>
              <a:t> consulto medico. </a:t>
            </a:r>
            <a:r>
              <a:rPr lang="pt-BR" dirty="0" err="1"/>
              <a:t>Sta</a:t>
            </a:r>
            <a:r>
              <a:rPr lang="pt-BR" dirty="0"/>
              <a:t> bene?</a:t>
            </a:r>
          </a:p>
          <a:p>
            <a:r>
              <a:rPr lang="pt-BR" b="1" dirty="0"/>
              <a:t>Paolo      :  </a:t>
            </a:r>
            <a:r>
              <a:rPr lang="pt-BR" dirty="0"/>
              <a:t>Non mi </a:t>
            </a:r>
            <a:r>
              <a:rPr lang="pt-BR" dirty="0" err="1"/>
              <a:t>ammetti</a:t>
            </a:r>
            <a:r>
              <a:rPr lang="pt-BR" dirty="0"/>
              <a:t> in </a:t>
            </a:r>
            <a:r>
              <a:rPr lang="pt-BR" dirty="0" err="1"/>
              <a:t>ospedale</a:t>
            </a:r>
            <a:r>
              <a:rPr lang="pt-BR" dirty="0"/>
              <a:t>?</a:t>
            </a:r>
          </a:p>
          <a:p>
            <a:r>
              <a:rPr lang="pt-BR" b="1" dirty="0"/>
              <a:t>Medico</a:t>
            </a:r>
            <a:r>
              <a:rPr lang="pt-BR" dirty="0"/>
              <a:t>   : Non vedo </a:t>
            </a:r>
            <a:r>
              <a:rPr lang="pt-BR" dirty="0" err="1"/>
              <a:t>alcuna</a:t>
            </a:r>
            <a:r>
              <a:rPr lang="pt-BR" dirty="0"/>
              <a:t> </a:t>
            </a:r>
            <a:r>
              <a:rPr lang="pt-BR" dirty="0" err="1"/>
              <a:t>necessità</a:t>
            </a:r>
            <a:r>
              <a:rPr lang="pt-BR" dirty="0"/>
              <a:t> in </a:t>
            </a:r>
            <a:r>
              <a:rPr lang="pt-BR" dirty="0" err="1"/>
              <a:t>questo</a:t>
            </a:r>
            <a:r>
              <a:rPr lang="pt-BR" dirty="0"/>
              <a:t> </a:t>
            </a:r>
            <a:r>
              <a:rPr lang="pt-BR" dirty="0" err="1"/>
              <a:t>a</a:t>
            </a:r>
            <a:r>
              <a:rPr lang="pt-BR" dirty="0" err="1" smtClean="0"/>
              <a:t>timo</a:t>
            </a:r>
            <a:r>
              <a:rPr lang="pt-BR" dirty="0"/>
              <a:t>. </a:t>
            </a:r>
            <a:r>
              <a:rPr lang="pt-BR" dirty="0" err="1"/>
              <a:t>Speriamo</a:t>
            </a:r>
            <a:r>
              <a:rPr lang="pt-BR" dirty="0"/>
              <a:t> i </a:t>
            </a:r>
            <a:r>
              <a:rPr lang="pt-BR" dirty="0" err="1"/>
              <a:t>resultati</a:t>
            </a:r>
            <a:r>
              <a:rPr lang="pt-BR" dirty="0"/>
              <a:t> </a:t>
            </a:r>
            <a:r>
              <a:rPr lang="pt-BR" dirty="0" err="1"/>
              <a:t>degli</a:t>
            </a:r>
            <a:r>
              <a:rPr lang="pt-BR" dirty="0"/>
              <a:t> </a:t>
            </a:r>
            <a:r>
              <a:rPr lang="pt-BR" dirty="0" err="1"/>
              <a:t>esami</a:t>
            </a:r>
            <a:r>
              <a:rPr lang="pt-BR" dirty="0"/>
              <a:t>.</a:t>
            </a:r>
          </a:p>
          <a:p>
            <a:r>
              <a:rPr lang="pt-BR" b="1" dirty="0"/>
              <a:t>Paolo</a:t>
            </a:r>
            <a:r>
              <a:rPr lang="pt-BR" dirty="0"/>
              <a:t>      : Va bene </a:t>
            </a:r>
            <a:r>
              <a:rPr lang="pt-BR" dirty="0" err="1"/>
              <a:t>dottore</a:t>
            </a:r>
            <a:r>
              <a:rPr lang="pt-BR" dirty="0"/>
              <a:t>. </a:t>
            </a:r>
            <a:r>
              <a:rPr lang="pt-BR" dirty="0" err="1"/>
              <a:t>Grazie</a:t>
            </a:r>
            <a:r>
              <a:rPr lang="pt-BR" dirty="0"/>
              <a:t> per suo </a:t>
            </a:r>
            <a:r>
              <a:rPr lang="pt-BR" dirty="0" err="1"/>
              <a:t>ayuto</a:t>
            </a:r>
            <a:r>
              <a:rPr lang="pt-BR" dirty="0"/>
              <a:t> e per </a:t>
            </a:r>
            <a:r>
              <a:rPr lang="pt-BR" dirty="0" err="1"/>
              <a:t>avermi</a:t>
            </a:r>
            <a:r>
              <a:rPr lang="pt-BR" dirty="0"/>
              <a:t> </a:t>
            </a:r>
            <a:r>
              <a:rPr lang="pt-BR" dirty="0" err="1"/>
              <a:t>ricevuto</a:t>
            </a:r>
            <a:r>
              <a:rPr lang="pt-BR" dirty="0"/>
              <a:t> </a:t>
            </a:r>
            <a:r>
              <a:rPr lang="pt-BR" dirty="0" err="1"/>
              <a:t>qua</a:t>
            </a:r>
            <a:r>
              <a:rPr lang="pt-BR" dirty="0"/>
              <a:t>.</a:t>
            </a:r>
          </a:p>
          <a:p>
            <a:r>
              <a:rPr lang="pt-BR" b="1" dirty="0"/>
              <a:t>    </a:t>
            </a:r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="" xmlns:a16="http://schemas.microsoft.com/office/drawing/2014/main" id="{55F763CC-8F8B-41AA-BC05-B8D220F8E724}"/>
              </a:ext>
            </a:extLst>
          </p:cNvPr>
          <p:cNvSpPr txBox="1"/>
          <p:nvPr/>
        </p:nvSpPr>
        <p:spPr>
          <a:xfrm>
            <a:off x="4736984" y="186000"/>
            <a:ext cx="384215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 smtClean="0"/>
              <a:t>DIALOGO IN ITALIANO</a:t>
            </a:r>
            <a:endParaRPr lang="pt-BR" sz="2400" b="1" dirty="0"/>
          </a:p>
          <a:p>
            <a:pPr algn="ctr"/>
            <a:r>
              <a:rPr lang="pt-BR" sz="1400" b="1" dirty="0" smtClean="0"/>
              <a:t>CONVERSAZIONE </a:t>
            </a:r>
            <a:r>
              <a:rPr lang="pt-BR" sz="1400" b="1" dirty="0" smtClean="0"/>
              <a:t>8</a:t>
            </a:r>
            <a:endParaRPr lang="pt-BR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1529" y="101757"/>
            <a:ext cx="2295336" cy="101288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aixaDeTexto 2"/>
          <p:cNvSpPr txBox="1"/>
          <p:nvPr/>
        </p:nvSpPr>
        <p:spPr>
          <a:xfrm>
            <a:off x="5209508" y="964726"/>
            <a:ext cx="28971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rgbClr val="FF0000"/>
                </a:solidFill>
              </a:rPr>
              <a:t>UNA VISITA DAL MEDICO</a:t>
            </a:r>
            <a:endParaRPr lang="pt-BR" b="1" dirty="0">
              <a:solidFill>
                <a:srgbClr val="FF0000"/>
              </a:solidFill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5826" y="0"/>
            <a:ext cx="2857458" cy="124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8947"/>
      </p:ext>
    </p:extLst>
  </p:cSld>
  <p:clrMapOvr>
    <a:masterClrMapping/>
  </p:clrMapOvr>
</p:sld>
</file>

<file path=ppt/theme/theme1.xml><?xml version="1.0" encoding="utf-8"?>
<a:theme xmlns:a="http://schemas.openxmlformats.org/drawingml/2006/main" name="Cacho">
  <a:themeElements>
    <a:clrScheme name="Cach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Cach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ach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1365</TotalTime>
  <Words>261</Words>
  <Application>Microsoft Office PowerPoint</Application>
  <PresentationFormat>Widescreen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Arial</vt:lpstr>
      <vt:lpstr>Century Gothic</vt:lpstr>
      <vt:lpstr>Wingdings 3</vt:lpstr>
      <vt:lpstr>Cacho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Antonio Belelli</dc:creator>
  <cp:lastModifiedBy>ANTONIO BELELLI</cp:lastModifiedBy>
  <cp:revision>47</cp:revision>
  <dcterms:created xsi:type="dcterms:W3CDTF">2022-09-01T12:36:47Z</dcterms:created>
  <dcterms:modified xsi:type="dcterms:W3CDTF">2026-09-25T12:58:02Z</dcterms:modified>
</cp:coreProperties>
</file>