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772872" y="1690704"/>
            <a:ext cx="103604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Marcella</a:t>
            </a:r>
            <a:r>
              <a:rPr lang="pt-BR" b="1" dirty="0"/>
              <a:t>:  </a:t>
            </a:r>
            <a:r>
              <a:rPr lang="pt-BR" dirty="0" err="1"/>
              <a:t>Allora</a:t>
            </a:r>
            <a:r>
              <a:rPr lang="pt-BR" dirty="0"/>
              <a:t> </a:t>
            </a:r>
            <a:r>
              <a:rPr lang="pt-BR" dirty="0" err="1" smtClean="0"/>
              <a:t>Estefania</a:t>
            </a:r>
            <a:r>
              <a:rPr lang="pt-BR" dirty="0"/>
              <a:t>, cosa </a:t>
            </a:r>
            <a:r>
              <a:rPr lang="pt-BR" dirty="0" err="1"/>
              <a:t>fai</a:t>
            </a:r>
            <a:r>
              <a:rPr lang="pt-BR" dirty="0"/>
              <a:t> </a:t>
            </a:r>
            <a:r>
              <a:rPr lang="pt-BR" dirty="0" err="1"/>
              <a:t>domani</a:t>
            </a:r>
            <a:r>
              <a:rPr lang="pt-BR" dirty="0"/>
              <a:t> </a:t>
            </a:r>
            <a:r>
              <a:rPr lang="pt-BR" dirty="0" err="1"/>
              <a:t>sera</a:t>
            </a:r>
            <a:r>
              <a:rPr lang="pt-BR" dirty="0"/>
              <a:t>?</a:t>
            </a:r>
          </a:p>
          <a:p>
            <a:r>
              <a:rPr lang="pt-BR" b="1" dirty="0" err="1" smtClean="0"/>
              <a:t>Estefania</a:t>
            </a:r>
            <a:r>
              <a:rPr lang="pt-BR" dirty="0"/>
              <a:t>:  </a:t>
            </a:r>
            <a:r>
              <a:rPr lang="pt-BR" dirty="0" err="1"/>
              <a:t>Mah</a:t>
            </a:r>
            <a:r>
              <a:rPr lang="pt-BR" dirty="0"/>
              <a:t> ... </a:t>
            </a:r>
            <a:r>
              <a:rPr lang="pt-BR" dirty="0" err="1"/>
              <a:t>Forse</a:t>
            </a:r>
            <a:r>
              <a:rPr lang="pt-BR" dirty="0"/>
              <a:t> </a:t>
            </a:r>
            <a:r>
              <a:rPr lang="pt-BR" dirty="0" err="1"/>
              <a:t>vado</a:t>
            </a:r>
            <a:r>
              <a:rPr lang="pt-BR" dirty="0"/>
              <a:t> ad </a:t>
            </a:r>
            <a:r>
              <a:rPr lang="pt-BR" dirty="0" err="1"/>
              <a:t>un</a:t>
            </a:r>
            <a:r>
              <a:rPr lang="pt-BR" dirty="0"/>
              <a:t> Concerto </a:t>
            </a:r>
            <a:r>
              <a:rPr lang="pt-BR" dirty="0" err="1"/>
              <a:t>Musicale</a:t>
            </a:r>
            <a:r>
              <a:rPr lang="pt-BR" dirty="0"/>
              <a:t>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 smtClean="0"/>
              <a:t>la</a:t>
            </a:r>
            <a:r>
              <a:rPr lang="pt-BR" dirty="0" smtClean="0"/>
              <a:t> mia </a:t>
            </a:r>
            <a:r>
              <a:rPr lang="pt-BR" dirty="0" err="1"/>
              <a:t>amica</a:t>
            </a:r>
            <a:r>
              <a:rPr lang="pt-BR" dirty="0"/>
              <a:t> </a:t>
            </a:r>
            <a:r>
              <a:rPr lang="pt-BR" dirty="0" err="1"/>
              <a:t>Jullia</a:t>
            </a:r>
            <a:r>
              <a:rPr lang="pt-BR" dirty="0"/>
              <a:t>.</a:t>
            </a:r>
          </a:p>
          <a:p>
            <a:r>
              <a:rPr lang="pt-BR" b="1" dirty="0" err="1"/>
              <a:t>Marcella</a:t>
            </a:r>
            <a:r>
              <a:rPr lang="pt-BR" dirty="0"/>
              <a:t>:  Ah ... Che </a:t>
            </a:r>
            <a:r>
              <a:rPr lang="pt-BR" dirty="0" err="1"/>
              <a:t>bello</a:t>
            </a:r>
            <a:r>
              <a:rPr lang="pt-BR" dirty="0"/>
              <a:t>. Che musica ti </a:t>
            </a:r>
            <a:r>
              <a:rPr lang="pt-BR" dirty="0" err="1"/>
              <a:t>piace</a:t>
            </a:r>
            <a:r>
              <a:rPr lang="pt-BR" dirty="0"/>
              <a:t>? </a:t>
            </a:r>
            <a:r>
              <a:rPr lang="pt-BR" dirty="0" err="1"/>
              <a:t>Dimmi</a:t>
            </a:r>
            <a:r>
              <a:rPr lang="pt-BR" dirty="0"/>
              <a:t> ...  Non </a:t>
            </a:r>
            <a:r>
              <a:rPr lang="pt-BR" dirty="0" err="1"/>
              <a:t>lo</a:t>
            </a:r>
            <a:r>
              <a:rPr lang="pt-BR" dirty="0"/>
              <a:t> </a:t>
            </a:r>
            <a:r>
              <a:rPr lang="pt-BR" dirty="0" err="1"/>
              <a:t>so</a:t>
            </a:r>
            <a:r>
              <a:rPr lang="pt-BR" dirty="0"/>
              <a:t>.</a:t>
            </a:r>
          </a:p>
          <a:p>
            <a:r>
              <a:rPr lang="pt-BR" b="1" dirty="0" err="1" smtClean="0"/>
              <a:t>Estefania</a:t>
            </a:r>
            <a:r>
              <a:rPr lang="pt-BR" b="1" dirty="0" smtClean="0"/>
              <a:t> </a:t>
            </a:r>
            <a:r>
              <a:rPr lang="pt-BR" dirty="0"/>
              <a:t>:  </a:t>
            </a:r>
            <a:r>
              <a:rPr lang="pt-BR" dirty="0" err="1"/>
              <a:t>Soprattutto</a:t>
            </a:r>
            <a:r>
              <a:rPr lang="pt-BR" dirty="0"/>
              <a:t> musica Rock ... </a:t>
            </a:r>
            <a:r>
              <a:rPr lang="pt-BR" dirty="0" err="1"/>
              <a:t>Ma</a:t>
            </a:r>
            <a:r>
              <a:rPr lang="pt-BR" dirty="0"/>
              <a:t> giro e </a:t>
            </a:r>
            <a:r>
              <a:rPr lang="pt-BR" dirty="0" err="1" smtClean="0"/>
              <a:t>mezza</a:t>
            </a:r>
            <a:r>
              <a:rPr lang="pt-BR" dirty="0" smtClean="0"/>
              <a:t>  </a:t>
            </a:r>
            <a:r>
              <a:rPr lang="pt-BR" dirty="0" err="1"/>
              <a:t>ascolto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po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tutto</a:t>
            </a:r>
            <a:r>
              <a:rPr lang="pt-BR" dirty="0"/>
              <a:t>.</a:t>
            </a:r>
          </a:p>
          <a:p>
            <a:r>
              <a:rPr lang="pt-BR" dirty="0"/>
              <a:t>               </a:t>
            </a:r>
            <a:r>
              <a:rPr lang="pt-BR" dirty="0" smtClean="0"/>
              <a:t>    Amo </a:t>
            </a:r>
            <a:r>
              <a:rPr lang="pt-BR" dirty="0" err="1"/>
              <a:t>il</a:t>
            </a:r>
            <a:r>
              <a:rPr lang="pt-BR" dirty="0"/>
              <a:t> Jazz per </a:t>
            </a:r>
            <a:r>
              <a:rPr lang="pt-BR" dirty="0" err="1"/>
              <a:t>esempio</a:t>
            </a:r>
            <a:r>
              <a:rPr lang="pt-BR" dirty="0"/>
              <a:t>. Tu </a:t>
            </a:r>
            <a:r>
              <a:rPr lang="pt-BR" dirty="0" err="1"/>
              <a:t>invece</a:t>
            </a:r>
            <a:r>
              <a:rPr lang="pt-BR" dirty="0"/>
              <a:t>? Che ti </a:t>
            </a:r>
            <a:r>
              <a:rPr lang="pt-BR" dirty="0" err="1"/>
              <a:t>piace</a:t>
            </a:r>
            <a:r>
              <a:rPr lang="pt-BR" dirty="0"/>
              <a:t> ... Che </a:t>
            </a:r>
            <a:r>
              <a:rPr lang="pt-BR" dirty="0" err="1"/>
              <a:t>stile</a:t>
            </a:r>
            <a:r>
              <a:rPr lang="pt-BR" dirty="0"/>
              <a:t> </a:t>
            </a:r>
            <a:r>
              <a:rPr lang="pt-BR" dirty="0" err="1"/>
              <a:t>preferisci</a:t>
            </a:r>
            <a:r>
              <a:rPr lang="pt-BR" dirty="0"/>
              <a:t>?</a:t>
            </a:r>
            <a:endParaRPr lang="pt-BR" b="1" dirty="0"/>
          </a:p>
          <a:p>
            <a:r>
              <a:rPr lang="pt-BR" b="1" dirty="0" err="1"/>
              <a:t>Marcella</a:t>
            </a:r>
            <a:r>
              <a:rPr lang="pt-BR" b="1" dirty="0"/>
              <a:t> </a:t>
            </a:r>
            <a:r>
              <a:rPr lang="pt-BR" dirty="0"/>
              <a:t>:  </a:t>
            </a:r>
            <a:r>
              <a:rPr lang="pt-BR" dirty="0" err="1"/>
              <a:t>Anche</a:t>
            </a:r>
            <a:r>
              <a:rPr lang="pt-BR" dirty="0"/>
              <a:t> a me </a:t>
            </a:r>
            <a:r>
              <a:rPr lang="pt-BR" dirty="0" err="1" smtClean="0"/>
              <a:t>piacio</a:t>
            </a:r>
            <a:r>
              <a:rPr lang="pt-BR" dirty="0" smtClean="0"/>
              <a:t>  </a:t>
            </a:r>
            <a:r>
              <a:rPr lang="pt-BR" dirty="0" err="1"/>
              <a:t>un</a:t>
            </a:r>
            <a:r>
              <a:rPr lang="pt-BR" dirty="0"/>
              <a:t> saco Rock. </a:t>
            </a:r>
            <a:r>
              <a:rPr lang="pt-BR" dirty="0" smtClean="0"/>
              <a:t>U</a:t>
            </a:r>
            <a:r>
              <a:rPr lang="pt-BR" dirty="0" smtClean="0"/>
              <a:t>ltimamente </a:t>
            </a:r>
            <a:r>
              <a:rPr lang="pt-BR" dirty="0" err="1"/>
              <a:t>ascolto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hip hop.</a:t>
            </a:r>
          </a:p>
          <a:p>
            <a:r>
              <a:rPr lang="pt-BR" b="1" dirty="0" err="1" smtClean="0"/>
              <a:t>Estefania</a:t>
            </a:r>
            <a:r>
              <a:rPr lang="pt-BR" b="1" dirty="0" smtClean="0"/>
              <a:t> </a:t>
            </a:r>
            <a:r>
              <a:rPr lang="pt-BR" dirty="0"/>
              <a:t>:  Hip hop non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mia prima </a:t>
            </a:r>
            <a:r>
              <a:rPr lang="pt-BR" dirty="0" err="1"/>
              <a:t>opzione</a:t>
            </a:r>
            <a:r>
              <a:rPr lang="pt-BR" dirty="0"/>
              <a:t>. Come te </a:t>
            </a:r>
            <a:r>
              <a:rPr lang="pt-BR" dirty="0" err="1"/>
              <a:t>ho</a:t>
            </a:r>
            <a:r>
              <a:rPr lang="pt-BR" dirty="0"/>
              <a:t> </a:t>
            </a:r>
            <a:r>
              <a:rPr lang="pt-BR" dirty="0" err="1"/>
              <a:t>detto</a:t>
            </a:r>
            <a:r>
              <a:rPr lang="pt-BR" dirty="0"/>
              <a:t> prima, amo Rock.</a:t>
            </a:r>
          </a:p>
          <a:p>
            <a:r>
              <a:rPr lang="pt-BR" b="1" dirty="0" err="1"/>
              <a:t>Marcella</a:t>
            </a:r>
            <a:r>
              <a:rPr lang="pt-BR" b="1" dirty="0"/>
              <a:t> </a:t>
            </a:r>
            <a:r>
              <a:rPr lang="pt-BR" dirty="0"/>
              <a:t>:  Si ... </a:t>
            </a:r>
            <a:r>
              <a:rPr lang="pt-BR" dirty="0" err="1"/>
              <a:t>Davvero</a:t>
            </a:r>
            <a:r>
              <a:rPr lang="pt-BR" dirty="0"/>
              <a:t>. </a:t>
            </a:r>
            <a:r>
              <a:rPr lang="pt-BR" dirty="0" err="1"/>
              <a:t>Ma</a:t>
            </a:r>
            <a:r>
              <a:rPr lang="pt-BR" dirty="0"/>
              <a:t> mi </a:t>
            </a:r>
            <a:r>
              <a:rPr lang="pt-BR" dirty="0" err="1"/>
              <a:t>piace</a:t>
            </a:r>
            <a:r>
              <a:rPr lang="pt-BR" dirty="0"/>
              <a:t> </a:t>
            </a:r>
            <a:r>
              <a:rPr lang="pt-BR" dirty="0" err="1"/>
              <a:t>anche</a:t>
            </a:r>
            <a:r>
              <a:rPr lang="pt-BR" dirty="0"/>
              <a:t> musica </a:t>
            </a:r>
            <a:r>
              <a:rPr lang="pt-BR" dirty="0" err="1"/>
              <a:t>Romantica</a:t>
            </a:r>
            <a:r>
              <a:rPr lang="pt-BR" dirty="0"/>
              <a:t> ... </a:t>
            </a:r>
          </a:p>
          <a:p>
            <a:r>
              <a:rPr lang="pt-BR" b="1" dirty="0" err="1" smtClean="0"/>
              <a:t>Estefania</a:t>
            </a:r>
            <a:r>
              <a:rPr lang="pt-BR" b="1" dirty="0" smtClean="0"/>
              <a:t> </a:t>
            </a:r>
            <a:r>
              <a:rPr lang="pt-BR" dirty="0"/>
              <a:t>: Che tipo </a:t>
            </a:r>
            <a:r>
              <a:rPr lang="pt-BR" dirty="0" err="1"/>
              <a:t>di</a:t>
            </a:r>
            <a:r>
              <a:rPr lang="pt-BR" dirty="0"/>
              <a:t> origine </a:t>
            </a:r>
            <a:r>
              <a:rPr lang="pt-BR" dirty="0" err="1"/>
              <a:t>preferisci</a:t>
            </a:r>
            <a:r>
              <a:rPr lang="pt-BR" dirty="0"/>
              <a:t>? Italiana, Inglese, </a:t>
            </a:r>
            <a:r>
              <a:rPr lang="pt-BR" dirty="0" err="1"/>
              <a:t>Francese</a:t>
            </a:r>
            <a:r>
              <a:rPr lang="pt-BR" dirty="0"/>
              <a:t>... </a:t>
            </a:r>
          </a:p>
          <a:p>
            <a:r>
              <a:rPr lang="pt-BR" b="1" dirty="0"/>
              <a:t>Marcella </a:t>
            </a:r>
            <a:r>
              <a:rPr lang="pt-BR" dirty="0"/>
              <a:t>: Mi </a:t>
            </a:r>
            <a:r>
              <a:rPr lang="pt-BR" dirty="0" err="1"/>
              <a:t>piace</a:t>
            </a:r>
            <a:r>
              <a:rPr lang="pt-BR" dirty="0"/>
              <a:t> </a:t>
            </a:r>
            <a:r>
              <a:rPr lang="pt-BR" dirty="0" err="1"/>
              <a:t>ascoltare</a:t>
            </a:r>
            <a:r>
              <a:rPr lang="pt-BR" dirty="0"/>
              <a:t> musica Inglesa e Italiana. Non mi </a:t>
            </a:r>
            <a:r>
              <a:rPr lang="pt-BR" dirty="0" err="1"/>
              <a:t>piace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francese</a:t>
            </a:r>
            <a:r>
              <a:rPr lang="pt-BR" dirty="0"/>
              <a:t>.</a:t>
            </a:r>
          </a:p>
          <a:p>
            <a:r>
              <a:rPr lang="pt-BR" b="1" dirty="0" err="1" smtClean="0"/>
              <a:t>Estefania</a:t>
            </a:r>
            <a:r>
              <a:rPr lang="pt-BR" b="1" dirty="0" smtClean="0"/>
              <a:t> </a:t>
            </a:r>
            <a:r>
              <a:rPr lang="pt-BR" dirty="0"/>
              <a:t>: </a:t>
            </a:r>
            <a:r>
              <a:rPr lang="pt-BR" dirty="0" err="1" smtClean="0"/>
              <a:t>Anche</a:t>
            </a:r>
            <a:r>
              <a:rPr lang="pt-BR" dirty="0" smtClean="0"/>
              <a:t> </a:t>
            </a:r>
            <a:r>
              <a:rPr lang="pt-BR" dirty="0"/>
              <a:t>me. </a:t>
            </a:r>
            <a:r>
              <a:rPr lang="pt-BR" dirty="0" err="1"/>
              <a:t>Invece</a:t>
            </a:r>
            <a:r>
              <a:rPr lang="pt-BR" dirty="0"/>
              <a:t> </a:t>
            </a:r>
            <a:r>
              <a:rPr lang="pt-BR" dirty="0" err="1"/>
              <a:t>ascolto</a:t>
            </a:r>
            <a:r>
              <a:rPr lang="pt-BR" dirty="0"/>
              <a:t> musica </a:t>
            </a:r>
            <a:r>
              <a:rPr lang="pt-BR" dirty="0" err="1" smtClean="0"/>
              <a:t>classica</a:t>
            </a:r>
            <a:r>
              <a:rPr lang="pt-BR" dirty="0" smtClean="0"/>
              <a:t> </a:t>
            </a:r>
            <a:r>
              <a:rPr lang="pt-BR" dirty="0"/>
              <a:t>... </a:t>
            </a:r>
            <a:r>
              <a:rPr lang="pt-BR" dirty="0" smtClean="0"/>
              <a:t>quando </a:t>
            </a:r>
            <a:r>
              <a:rPr lang="pt-BR" dirty="0" err="1"/>
              <a:t>sto</a:t>
            </a:r>
            <a:r>
              <a:rPr lang="pt-BR" dirty="0"/>
              <a:t> </a:t>
            </a:r>
            <a:r>
              <a:rPr lang="pt-BR" dirty="0" err="1"/>
              <a:t>riposando</a:t>
            </a:r>
            <a:r>
              <a:rPr lang="pt-BR" dirty="0"/>
              <a:t>.</a:t>
            </a:r>
          </a:p>
          <a:p>
            <a:r>
              <a:rPr lang="pt-BR" dirty="0"/>
              <a:t>                  </a:t>
            </a:r>
            <a:r>
              <a:rPr lang="pt-BR" dirty="0" smtClean="0"/>
              <a:t> Per </a:t>
            </a:r>
            <a:r>
              <a:rPr lang="pt-BR" dirty="0"/>
              <a:t>me </a:t>
            </a:r>
            <a:r>
              <a:rPr lang="pt-BR" dirty="0" err="1"/>
              <a:t>è</a:t>
            </a:r>
            <a:r>
              <a:rPr lang="pt-BR" dirty="0"/>
              <a:t> una </a:t>
            </a:r>
            <a:r>
              <a:rPr lang="pt-BR" dirty="0" err="1"/>
              <a:t>sfida</a:t>
            </a:r>
            <a:r>
              <a:rPr lang="pt-BR" dirty="0"/>
              <a:t> </a:t>
            </a:r>
            <a:r>
              <a:rPr lang="pt-BR" dirty="0" err="1"/>
              <a:t>ascoltare</a:t>
            </a:r>
            <a:r>
              <a:rPr lang="pt-BR" dirty="0"/>
              <a:t> musica </a:t>
            </a:r>
            <a:r>
              <a:rPr lang="pt-BR" dirty="0" err="1" smtClean="0"/>
              <a:t>classica</a:t>
            </a:r>
            <a:r>
              <a:rPr lang="pt-BR" dirty="0" smtClean="0"/>
              <a:t>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le</a:t>
            </a:r>
            <a:r>
              <a:rPr lang="pt-BR" dirty="0"/>
              <a:t> </a:t>
            </a:r>
            <a:r>
              <a:rPr lang="pt-BR" dirty="0" err="1"/>
              <a:t>persone</a:t>
            </a:r>
            <a:r>
              <a:rPr lang="pt-BR" dirty="0"/>
              <a:t> </a:t>
            </a:r>
            <a:r>
              <a:rPr lang="pt-BR" dirty="0" err="1" smtClean="0"/>
              <a:t>vicino</a:t>
            </a:r>
            <a:r>
              <a:rPr lang="pt-BR" dirty="0" smtClean="0"/>
              <a:t> </a:t>
            </a:r>
            <a:r>
              <a:rPr lang="pt-BR" dirty="0"/>
              <a:t>a me.</a:t>
            </a:r>
          </a:p>
          <a:p>
            <a:r>
              <a:rPr lang="pt-BR" b="1" dirty="0" err="1"/>
              <a:t>Marcella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 err="1"/>
              <a:t>Allora</a:t>
            </a:r>
            <a:r>
              <a:rPr lang="pt-BR" dirty="0"/>
              <a:t> </a:t>
            </a:r>
            <a:r>
              <a:rPr lang="pt-BR" dirty="0" err="1"/>
              <a:t>amica</a:t>
            </a:r>
            <a:r>
              <a:rPr lang="pt-BR" dirty="0"/>
              <a:t> ... Per </a:t>
            </a:r>
            <a:r>
              <a:rPr lang="pt-BR" dirty="0" err="1"/>
              <a:t>che</a:t>
            </a:r>
            <a:r>
              <a:rPr lang="pt-BR" dirty="0"/>
              <a:t> non </a:t>
            </a:r>
            <a:r>
              <a:rPr lang="pt-BR" dirty="0" err="1"/>
              <a:t>viene</a:t>
            </a:r>
            <a:r>
              <a:rPr lang="pt-BR" dirty="0"/>
              <a:t> </a:t>
            </a:r>
            <a:r>
              <a:rPr lang="pt-BR" dirty="0" err="1"/>
              <a:t>con</a:t>
            </a:r>
            <a:r>
              <a:rPr lang="pt-BR" dirty="0"/>
              <a:t> me al concerto </a:t>
            </a:r>
            <a:r>
              <a:rPr lang="pt-BR" dirty="0" err="1"/>
              <a:t>domani</a:t>
            </a:r>
            <a:r>
              <a:rPr lang="pt-BR" dirty="0"/>
              <a:t> </a:t>
            </a:r>
            <a:r>
              <a:rPr lang="pt-BR" dirty="0" err="1"/>
              <a:t>notte</a:t>
            </a:r>
            <a:r>
              <a:rPr lang="pt-BR" dirty="0"/>
              <a:t>?</a:t>
            </a:r>
          </a:p>
          <a:p>
            <a:r>
              <a:rPr lang="pt-BR" b="1" dirty="0" err="1" smtClean="0"/>
              <a:t>Estefania</a:t>
            </a:r>
            <a:r>
              <a:rPr lang="pt-BR" b="1" dirty="0" smtClean="0"/>
              <a:t> </a:t>
            </a:r>
            <a:r>
              <a:rPr lang="pt-BR" b="1" dirty="0"/>
              <a:t>: </a:t>
            </a:r>
            <a:r>
              <a:rPr lang="pt-BR" dirty="0" err="1"/>
              <a:t>Ci</a:t>
            </a:r>
            <a:r>
              <a:rPr lang="pt-BR" dirty="0"/>
              <a:t> </a:t>
            </a:r>
            <a:r>
              <a:rPr lang="pt-BR" dirty="0" err="1"/>
              <a:t>penserò</a:t>
            </a:r>
            <a:r>
              <a:rPr lang="pt-BR" dirty="0"/>
              <a:t> </a:t>
            </a:r>
            <a:r>
              <a:rPr lang="pt-BR" dirty="0" err="1"/>
              <a:t>su</a:t>
            </a:r>
            <a:r>
              <a:rPr lang="pt-BR" dirty="0"/>
              <a:t> </a:t>
            </a:r>
            <a:r>
              <a:rPr lang="pt-BR" dirty="0" err="1"/>
              <a:t>questo</a:t>
            </a:r>
            <a:r>
              <a:rPr lang="pt-BR" dirty="0"/>
              <a:t> invito e ti </a:t>
            </a:r>
            <a:r>
              <a:rPr lang="pt-BR" dirty="0" err="1"/>
              <a:t>parlerò</a:t>
            </a:r>
            <a:r>
              <a:rPr lang="pt-BR" dirty="0"/>
              <a:t> </a:t>
            </a:r>
            <a:r>
              <a:rPr lang="pt-BR" dirty="0" err="1"/>
              <a:t>domani</a:t>
            </a:r>
            <a:r>
              <a:rPr lang="pt-BR" dirty="0"/>
              <a:t> </a:t>
            </a:r>
            <a:r>
              <a:rPr lang="pt-BR" dirty="0" err="1"/>
              <a:t>nella</a:t>
            </a:r>
            <a:r>
              <a:rPr lang="pt-BR" dirty="0"/>
              <a:t> </a:t>
            </a:r>
            <a:r>
              <a:rPr lang="pt-BR" dirty="0" err="1"/>
              <a:t>mattina</a:t>
            </a:r>
            <a:r>
              <a:rPr lang="pt-BR" dirty="0"/>
              <a:t>, ok?</a:t>
            </a:r>
          </a:p>
          <a:p>
            <a:r>
              <a:rPr lang="pt-BR" b="1" dirty="0"/>
              <a:t>Marcella </a:t>
            </a:r>
            <a:r>
              <a:rPr lang="pt-BR" dirty="0"/>
              <a:t>: Grande ... </a:t>
            </a:r>
            <a:r>
              <a:rPr lang="pt-BR" dirty="0" err="1"/>
              <a:t>Aspetterò</a:t>
            </a:r>
            <a:r>
              <a:rPr lang="pt-BR" dirty="0"/>
              <a:t> </a:t>
            </a:r>
            <a:r>
              <a:rPr lang="pt-BR" dirty="0" err="1"/>
              <a:t>domani</a:t>
            </a:r>
            <a:r>
              <a:rPr lang="pt-BR" dirty="0"/>
              <a:t> ... Non </a:t>
            </a:r>
            <a:r>
              <a:rPr lang="pt-BR" dirty="0" err="1"/>
              <a:t>dimenticare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chiamarmi</a:t>
            </a:r>
            <a:r>
              <a:rPr lang="pt-BR" dirty="0"/>
              <a:t> ...</a:t>
            </a:r>
          </a:p>
          <a:p>
            <a:r>
              <a:rPr lang="pt-BR" b="1" dirty="0" err="1" smtClean="0"/>
              <a:t>Estefania</a:t>
            </a:r>
            <a:r>
              <a:rPr lang="pt-BR" b="1" dirty="0" smtClean="0"/>
              <a:t> </a:t>
            </a:r>
            <a:r>
              <a:rPr lang="pt-BR" dirty="0"/>
              <a:t>: Non </a:t>
            </a:r>
            <a:r>
              <a:rPr lang="pt-BR" dirty="0" err="1"/>
              <a:t>dimenticherò</a:t>
            </a:r>
            <a:r>
              <a:rPr lang="pt-BR" dirty="0"/>
              <a:t> ...</a:t>
            </a:r>
          </a:p>
          <a:p>
            <a:r>
              <a:rPr lang="pt-BR" dirty="0"/>
              <a:t>      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13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3761" y="69946"/>
            <a:ext cx="2439515" cy="1076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aixaDeTexto 5"/>
          <p:cNvSpPr txBox="1"/>
          <p:nvPr/>
        </p:nvSpPr>
        <p:spPr>
          <a:xfrm>
            <a:off x="5508273" y="899556"/>
            <a:ext cx="248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Ti </a:t>
            </a:r>
            <a:r>
              <a:rPr lang="pt-BR" b="1" dirty="0" err="1">
                <a:solidFill>
                  <a:srgbClr val="FF0000"/>
                </a:solidFill>
              </a:rPr>
              <a:t>piace</a:t>
            </a:r>
            <a:r>
              <a:rPr lang="pt-BR" b="1" dirty="0">
                <a:solidFill>
                  <a:srgbClr val="FF0000"/>
                </a:solidFill>
              </a:rPr>
              <a:t> </a:t>
            </a:r>
            <a:r>
              <a:rPr lang="pt-BR" b="1" dirty="0" err="1">
                <a:solidFill>
                  <a:srgbClr val="FF0000"/>
                </a:solidFill>
              </a:rPr>
              <a:t>la</a:t>
            </a:r>
            <a:r>
              <a:rPr lang="pt-BR" b="1" dirty="0">
                <a:solidFill>
                  <a:srgbClr val="FF0000"/>
                </a:solidFill>
              </a:rPr>
              <a:t> musica?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92" y="1"/>
            <a:ext cx="2923261" cy="126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1745</TotalTime>
  <Words>247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78</cp:revision>
  <dcterms:created xsi:type="dcterms:W3CDTF">2022-09-01T12:36:47Z</dcterms:created>
  <dcterms:modified xsi:type="dcterms:W3CDTF">2026-09-25T14:17:08Z</dcterms:modified>
</cp:coreProperties>
</file>