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4"/>
  </p:notesMasterIdLst>
  <p:handoutMasterIdLst>
    <p:handoutMasterId r:id="rId15"/>
  </p:handoutMasterIdLst>
  <p:sldIdLst>
    <p:sldId id="270" r:id="rId5"/>
    <p:sldId id="272" r:id="rId6"/>
    <p:sldId id="273" r:id="rId7"/>
    <p:sldId id="274" r:id="rId8"/>
    <p:sldId id="275" r:id="rId9"/>
    <p:sldId id="276" r:id="rId10"/>
    <p:sldId id="277" r:id="rId11"/>
    <p:sldId id="278" r:id="rId12"/>
    <p:sldId id="279" r:id="rId13"/>
  </p:sldIdLst>
  <p:sldSz cx="12192000" cy="6858000"/>
  <p:notesSz cx="6858000" cy="9144000"/>
  <p:defaultTextStyle>
    <a:defPPr rtl="0">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226" autoAdjust="0"/>
  </p:normalViewPr>
  <p:slideViewPr>
    <p:cSldViewPr snapToGrid="0">
      <p:cViewPr varScale="1">
        <p:scale>
          <a:sx n="106" d="100"/>
          <a:sy n="106" d="100"/>
        </p:scale>
        <p:origin x="582" y="114"/>
      </p:cViewPr>
      <p:guideLst/>
    </p:cSldViewPr>
  </p:slideViewPr>
  <p:notesTextViewPr>
    <p:cViewPr>
      <p:scale>
        <a:sx n="1" d="1"/>
        <a:sy n="1" d="1"/>
      </p:scale>
      <p:origin x="0" y="0"/>
    </p:cViewPr>
  </p:notesTextViewPr>
  <p:notesViewPr>
    <p:cSldViewPr snapToGrid="0">
      <p:cViewPr varScale="1">
        <p:scale>
          <a:sx n="77" d="100"/>
          <a:sy n="77" d="100"/>
        </p:scale>
        <p:origin x="393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 xmlns:a16="http://schemas.microsoft.com/office/drawing/2014/main" id="{647F2388-33D0-4259-BCCC-BFA68819C6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 xmlns:a16="http://schemas.microsoft.com/office/drawing/2014/main" id="{E8F5721D-C0E6-4BC1-B8BB-877F49D3EE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E21F1E-34BC-448C-9BED-DF5C207B9FF6}" type="datetime1">
              <a:rPr lang="pt-BR" smtClean="0"/>
              <a:t>13/05/2026</a:t>
            </a:fld>
            <a:endParaRPr lang="pt-BR" dirty="0"/>
          </a:p>
        </p:txBody>
      </p:sp>
      <p:sp>
        <p:nvSpPr>
          <p:cNvPr id="4" name="Espaço Reservado para Rodapé 3">
            <a:extLst>
              <a:ext uri="{FF2B5EF4-FFF2-40B4-BE49-F238E27FC236}">
                <a16:creationId xmlns="" xmlns:a16="http://schemas.microsoft.com/office/drawing/2014/main" id="{78A9C7BA-66DC-4766-9EE0-5F97D32F57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 xmlns:a16="http://schemas.microsoft.com/office/drawing/2014/main" id="{6E17CDEE-B515-4EE8-9E61-474606B407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5E219D-85CB-425F-BB6B-CC461AF324D6}" type="slidenum">
              <a:rPr lang="pt-BR" smtClean="0"/>
              <a:t>‹nº›</a:t>
            </a:fld>
            <a:endParaRPr lang="pt-BR"/>
          </a:p>
        </p:txBody>
      </p:sp>
    </p:spTree>
    <p:extLst>
      <p:ext uri="{BB962C8B-B14F-4D97-AF65-F5344CB8AC3E}">
        <p14:creationId xmlns:p14="http://schemas.microsoft.com/office/powerpoint/2010/main" val="2621820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noProof="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B022E-7ADE-4CCA-9DDC-4356487A4EA8}" type="datetime1">
              <a:rPr lang="pt-BR" smtClean="0"/>
              <a:pPr/>
              <a:t>13/05/2026</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noProof="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dirty="0"/>
              <a:t>Editar estilos de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noProof="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284C7-42A7-4BF2-887E-44AEDA03A07E}" type="slidenum">
              <a:rPr lang="pt-BR" noProof="0" smtClean="0"/>
              <a:t>‹nº›</a:t>
            </a:fld>
            <a:endParaRPr lang="pt-BR" noProof="0"/>
          </a:p>
        </p:txBody>
      </p:sp>
    </p:spTree>
    <p:extLst>
      <p:ext uri="{BB962C8B-B14F-4D97-AF65-F5344CB8AC3E}">
        <p14:creationId xmlns:p14="http://schemas.microsoft.com/office/powerpoint/2010/main" val="765905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2C284C7-42A7-4BF2-887E-44AEDA03A07E}" type="slidenum">
              <a:rPr lang="pt-BR" smtClean="0"/>
              <a:t>1</a:t>
            </a:fld>
            <a:endParaRPr lang="pt-BR"/>
          </a:p>
        </p:txBody>
      </p:sp>
    </p:spTree>
    <p:extLst>
      <p:ext uri="{BB962C8B-B14F-4D97-AF65-F5344CB8AC3E}">
        <p14:creationId xmlns:p14="http://schemas.microsoft.com/office/powerpoint/2010/main" val="904557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2C284C7-42A7-4BF2-887E-44AEDA03A07E}" type="slidenum">
              <a:rPr lang="pt-BR" smtClean="0"/>
              <a:t>2</a:t>
            </a:fld>
            <a:endParaRPr lang="pt-BR"/>
          </a:p>
        </p:txBody>
      </p:sp>
    </p:spTree>
    <p:extLst>
      <p:ext uri="{BB962C8B-B14F-4D97-AF65-F5344CB8AC3E}">
        <p14:creationId xmlns:p14="http://schemas.microsoft.com/office/powerpoint/2010/main" val="3352307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2C284C7-42A7-4BF2-887E-44AEDA03A07E}" type="slidenum">
              <a:rPr lang="pt-BR" smtClean="0"/>
              <a:t>3</a:t>
            </a:fld>
            <a:endParaRPr lang="pt-BR"/>
          </a:p>
        </p:txBody>
      </p:sp>
    </p:spTree>
    <p:extLst>
      <p:ext uri="{BB962C8B-B14F-4D97-AF65-F5344CB8AC3E}">
        <p14:creationId xmlns:p14="http://schemas.microsoft.com/office/powerpoint/2010/main" val="1131964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2C284C7-42A7-4BF2-887E-44AEDA03A07E}" type="slidenum">
              <a:rPr lang="pt-BR" smtClean="0"/>
              <a:t>4</a:t>
            </a:fld>
            <a:endParaRPr lang="pt-BR"/>
          </a:p>
        </p:txBody>
      </p:sp>
    </p:spTree>
    <p:extLst>
      <p:ext uri="{BB962C8B-B14F-4D97-AF65-F5344CB8AC3E}">
        <p14:creationId xmlns:p14="http://schemas.microsoft.com/office/powerpoint/2010/main" val="1599581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2C284C7-42A7-4BF2-887E-44AEDA03A07E}" type="slidenum">
              <a:rPr lang="pt-BR" smtClean="0"/>
              <a:t>5</a:t>
            </a:fld>
            <a:endParaRPr lang="pt-BR"/>
          </a:p>
        </p:txBody>
      </p:sp>
    </p:spTree>
    <p:extLst>
      <p:ext uri="{BB962C8B-B14F-4D97-AF65-F5344CB8AC3E}">
        <p14:creationId xmlns:p14="http://schemas.microsoft.com/office/powerpoint/2010/main" val="4075214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2C284C7-42A7-4BF2-887E-44AEDA03A07E}" type="slidenum">
              <a:rPr lang="pt-BR" smtClean="0"/>
              <a:t>6</a:t>
            </a:fld>
            <a:endParaRPr lang="pt-BR"/>
          </a:p>
        </p:txBody>
      </p:sp>
    </p:spTree>
    <p:extLst>
      <p:ext uri="{BB962C8B-B14F-4D97-AF65-F5344CB8AC3E}">
        <p14:creationId xmlns:p14="http://schemas.microsoft.com/office/powerpoint/2010/main" val="959985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2C284C7-42A7-4BF2-887E-44AEDA03A07E}" type="slidenum">
              <a:rPr lang="pt-BR" smtClean="0"/>
              <a:t>7</a:t>
            </a:fld>
            <a:endParaRPr lang="pt-BR"/>
          </a:p>
        </p:txBody>
      </p:sp>
    </p:spTree>
    <p:extLst>
      <p:ext uri="{BB962C8B-B14F-4D97-AF65-F5344CB8AC3E}">
        <p14:creationId xmlns:p14="http://schemas.microsoft.com/office/powerpoint/2010/main" val="2566730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2C284C7-42A7-4BF2-887E-44AEDA03A07E}" type="slidenum">
              <a:rPr lang="pt-BR" smtClean="0"/>
              <a:t>8</a:t>
            </a:fld>
            <a:endParaRPr lang="pt-BR"/>
          </a:p>
        </p:txBody>
      </p:sp>
    </p:spTree>
    <p:extLst>
      <p:ext uri="{BB962C8B-B14F-4D97-AF65-F5344CB8AC3E}">
        <p14:creationId xmlns:p14="http://schemas.microsoft.com/office/powerpoint/2010/main" val="1004557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E2C284C7-42A7-4BF2-887E-44AEDA03A07E}" type="slidenum">
              <a:rPr lang="pt-BR" smtClean="0"/>
              <a:t>9</a:t>
            </a:fld>
            <a:endParaRPr lang="pt-BR"/>
          </a:p>
        </p:txBody>
      </p:sp>
    </p:spTree>
    <p:extLst>
      <p:ext uri="{BB962C8B-B14F-4D97-AF65-F5344CB8AC3E}">
        <p14:creationId xmlns:p14="http://schemas.microsoft.com/office/powerpoint/2010/main" val="1781376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accent1"/>
        </a:solidFill>
        <a:effectLst/>
      </p:bgPr>
    </p:bg>
    <p:spTree>
      <p:nvGrpSpPr>
        <p:cNvPr id="1" name=""/>
        <p:cNvGrpSpPr/>
        <p:nvPr/>
      </p:nvGrpSpPr>
      <p:grpSpPr>
        <a:xfrm>
          <a:off x="0" y="0"/>
          <a:ext cx="0" cy="0"/>
          <a:chOff x="0" y="0"/>
          <a:chExt cx="0" cy="0"/>
        </a:xfrm>
      </p:grpSpPr>
      <p:sp>
        <p:nvSpPr>
          <p:cNvPr id="11" name="Forma livre 6" title="Círculo-recort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ítulo 1"/>
          <p:cNvSpPr>
            <a:spLocks noGrp="1"/>
          </p:cNvSpPr>
          <p:nvPr>
            <p:ph type="ctrTitle" hasCustomPrompt="1"/>
          </p:nvPr>
        </p:nvSpPr>
        <p:spPr>
          <a:xfrm>
            <a:off x="1078523" y="1098388"/>
            <a:ext cx="10318418" cy="4394988"/>
          </a:xfrm>
        </p:spPr>
        <p:txBody>
          <a:bodyPr rtlCol="0" anchor="ctr">
            <a:noAutofit/>
          </a:bodyPr>
          <a:lstStyle>
            <a:lvl1pPr algn="ctr">
              <a:defRPr sz="10000" spc="800" baseline="0"/>
            </a:lvl1pPr>
          </a:lstStyle>
          <a:p>
            <a:pPr rtl="0"/>
            <a:r>
              <a:rPr lang="pt-BR" noProof="0"/>
              <a:t>Clique para editar o estilo de título Mestre</a:t>
            </a:r>
          </a:p>
        </p:txBody>
      </p:sp>
      <p:sp>
        <p:nvSpPr>
          <p:cNvPr id="3" name="Subtítulo 2"/>
          <p:cNvSpPr>
            <a:spLocks noGrp="1"/>
          </p:cNvSpPr>
          <p:nvPr>
            <p:ph type="subTitle" idx="1" hasCustomPrompt="1"/>
          </p:nvPr>
        </p:nvSpPr>
        <p:spPr>
          <a:xfrm>
            <a:off x="2215045" y="5979196"/>
            <a:ext cx="8045373" cy="742279"/>
          </a:xfrm>
        </p:spPr>
        <p:txBody>
          <a:bodyPr rtlCol="0"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a:t>Clique para editar o subtítulo Mestre</a:t>
            </a:r>
          </a:p>
        </p:txBody>
      </p:sp>
      <p:sp>
        <p:nvSpPr>
          <p:cNvPr id="4" name="Espaço Reservado para Data 3"/>
          <p:cNvSpPr>
            <a:spLocks noGrp="1"/>
          </p:cNvSpPr>
          <p:nvPr>
            <p:ph type="dt" sz="half" idx="10"/>
          </p:nvPr>
        </p:nvSpPr>
        <p:spPr>
          <a:xfrm>
            <a:off x="1078523" y="6375679"/>
            <a:ext cx="2329722" cy="348462"/>
          </a:xfrm>
        </p:spPr>
        <p:txBody>
          <a:bodyPr rtlCol="0"/>
          <a:lstStyle>
            <a:lvl1pPr>
              <a:defRPr baseline="0">
                <a:solidFill>
                  <a:schemeClr val="accent1">
                    <a:lumMod val="50000"/>
                  </a:schemeClr>
                </a:solidFill>
              </a:defRPr>
            </a:lvl1pPr>
          </a:lstStyle>
          <a:p>
            <a:pPr rtl="0"/>
            <a:fld id="{F78B1A19-083F-45CF-98BF-281629737C3A}" type="datetime1">
              <a:rPr lang="pt-BR" noProof="0" smtClean="0"/>
              <a:t>13/05/2026</a:t>
            </a:fld>
            <a:endParaRPr lang="pt-BR" noProof="0"/>
          </a:p>
        </p:txBody>
      </p:sp>
      <p:sp>
        <p:nvSpPr>
          <p:cNvPr id="5" name="Espaço Reservado para Rodapé 4"/>
          <p:cNvSpPr>
            <a:spLocks noGrp="1"/>
          </p:cNvSpPr>
          <p:nvPr>
            <p:ph type="ftr" sz="quarter" idx="11"/>
          </p:nvPr>
        </p:nvSpPr>
        <p:spPr>
          <a:xfrm>
            <a:off x="4180332" y="6375679"/>
            <a:ext cx="4114800" cy="345796"/>
          </a:xfrm>
        </p:spPr>
        <p:txBody>
          <a:bodyPr rtlCol="0"/>
          <a:lstStyle>
            <a:lvl1pPr>
              <a:defRPr baseline="0">
                <a:solidFill>
                  <a:schemeClr val="accent1">
                    <a:lumMod val="50000"/>
                  </a:schemeClr>
                </a:solidFill>
              </a:defRPr>
            </a:lvl1pPr>
          </a:lstStyle>
          <a:p>
            <a:pPr rtl="0"/>
            <a:endParaRPr lang="pt-BR" noProof="0"/>
          </a:p>
        </p:txBody>
      </p:sp>
      <p:sp>
        <p:nvSpPr>
          <p:cNvPr id="6" name="Espaço reservado para o número do slide 5"/>
          <p:cNvSpPr>
            <a:spLocks noGrp="1"/>
          </p:cNvSpPr>
          <p:nvPr>
            <p:ph type="sldNum" sz="quarter" idx="12"/>
          </p:nvPr>
        </p:nvSpPr>
        <p:spPr>
          <a:xfrm>
            <a:off x="9067218" y="6375679"/>
            <a:ext cx="2329723" cy="345796"/>
          </a:xfrm>
        </p:spPr>
        <p:txBody>
          <a:bodyPr rtlCol="0"/>
          <a:lstStyle>
            <a:lvl1pPr>
              <a:defRPr baseline="0">
                <a:solidFill>
                  <a:schemeClr val="accent1">
                    <a:lumMod val="50000"/>
                  </a:schemeClr>
                </a:solidFill>
              </a:defRPr>
            </a:lvl1pPr>
          </a:lstStyle>
          <a:p>
            <a:pPr rtl="0"/>
            <a:fld id="{71766878-3199-4EAB-94E7-2D6D11070E14}" type="slidenum">
              <a:rPr lang="pt-BR" noProof="0" smtClean="0"/>
              <a:pPr rtl="0"/>
              <a:t>‹nº›</a:t>
            </a:fld>
            <a:endParaRPr lang="pt-BR" noProof="0"/>
          </a:p>
        </p:txBody>
      </p:sp>
      <p:sp>
        <p:nvSpPr>
          <p:cNvPr id="13" name="Retângulo 12" title="borda da borda esquerda"/>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pt-BR" noProof="0"/>
              <a:t>Clique para editar o estilo de título Mestre</a:t>
            </a:r>
          </a:p>
        </p:txBody>
      </p:sp>
      <p:sp>
        <p:nvSpPr>
          <p:cNvPr id="3" name="Espaço reservado para texto vertical 2"/>
          <p:cNvSpPr>
            <a:spLocks noGrp="1"/>
          </p:cNvSpPr>
          <p:nvPr>
            <p:ph type="body" orient="vert" idx="1" hasCustomPrompt="1"/>
          </p:nvPr>
        </p:nvSpPr>
        <p:spPr/>
        <p:txBody>
          <a:bodyPr vert="eaVert"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10"/>
          </p:nvPr>
        </p:nvSpPr>
        <p:spPr/>
        <p:txBody>
          <a:bodyPr rtlCol="0"/>
          <a:lstStyle/>
          <a:p>
            <a:pPr rtl="0"/>
            <a:fld id="{AD9519E5-99E4-4D3E-8CAE-183AEE91CF49}" type="datetime1">
              <a:rPr lang="pt-BR" noProof="0" smtClean="0"/>
              <a:t>13/05/2026</a:t>
            </a:fld>
            <a:endParaRPr lang="pt-BR" noProof="0"/>
          </a:p>
        </p:txBody>
      </p:sp>
      <p:sp>
        <p:nvSpPr>
          <p:cNvPr id="5" name="Espaço Reservado para Rodapé 4"/>
          <p:cNvSpPr>
            <a:spLocks noGrp="1"/>
          </p:cNvSpPr>
          <p:nvPr>
            <p:ph type="ftr" sz="quarter" idx="11"/>
          </p:nvPr>
        </p:nvSpPr>
        <p:spPr/>
        <p:txBody>
          <a:bodyPr rtlCol="0"/>
          <a:lstStyle/>
          <a:p>
            <a:pPr rtl="0"/>
            <a:endParaRPr lang="pt-BR" noProof="0"/>
          </a:p>
        </p:txBody>
      </p:sp>
      <p:sp>
        <p:nvSpPr>
          <p:cNvPr id="6" name="Espaço reservado para o número do slide 5"/>
          <p:cNvSpPr>
            <a:spLocks noGrp="1"/>
          </p:cNvSpPr>
          <p:nvPr>
            <p:ph type="sldNum" sz="quarter" idx="12"/>
          </p:nvPr>
        </p:nvSpPr>
        <p:spPr/>
        <p:txBody>
          <a:bodyPr rtlCol="0"/>
          <a:lstStyle/>
          <a:p>
            <a:pPr rtl="0"/>
            <a:fld id="{71766878-3199-4EAB-94E7-2D6D11070E14}" type="slidenum">
              <a:rPr lang="pt-BR" noProof="0" smtClean="0"/>
              <a:t>‹nº›</a:t>
            </a:fld>
            <a:endParaRPr lang="pt-BR"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10066321" y="382386"/>
            <a:ext cx="1492132" cy="5600404"/>
          </a:xfrm>
        </p:spPr>
        <p:txBody>
          <a:bodyPr vert="eaVert" rtlCol="0"/>
          <a:lstStyle/>
          <a:p>
            <a:pPr rtl="0"/>
            <a:r>
              <a:rPr lang="pt-BR" noProof="0"/>
              <a:t>Clique para editar o estilo de título Mestre</a:t>
            </a:r>
          </a:p>
        </p:txBody>
      </p:sp>
      <p:sp>
        <p:nvSpPr>
          <p:cNvPr id="3" name="Espaço reservado para texto vertical 2"/>
          <p:cNvSpPr>
            <a:spLocks noGrp="1"/>
          </p:cNvSpPr>
          <p:nvPr>
            <p:ph type="body" orient="vert" idx="1" hasCustomPrompt="1"/>
          </p:nvPr>
        </p:nvSpPr>
        <p:spPr>
          <a:xfrm>
            <a:off x="1257300" y="382385"/>
            <a:ext cx="8392585" cy="5600405"/>
          </a:xfrm>
        </p:spPr>
        <p:txBody>
          <a:bodyPr vert="eaVert"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10"/>
          </p:nvPr>
        </p:nvSpPr>
        <p:spPr/>
        <p:txBody>
          <a:bodyPr rtlCol="0"/>
          <a:lstStyle/>
          <a:p>
            <a:pPr rtl="0"/>
            <a:fld id="{6FF333C6-6C3F-4BB3-A28D-C3CDD4BB1EA5}" type="datetime1">
              <a:rPr lang="pt-BR" noProof="0" smtClean="0"/>
              <a:t>13/05/2026</a:t>
            </a:fld>
            <a:endParaRPr lang="pt-BR" noProof="0"/>
          </a:p>
        </p:txBody>
      </p:sp>
      <p:sp>
        <p:nvSpPr>
          <p:cNvPr id="5" name="Espaço Reservado para Rodapé 4"/>
          <p:cNvSpPr>
            <a:spLocks noGrp="1"/>
          </p:cNvSpPr>
          <p:nvPr>
            <p:ph type="ftr" sz="quarter" idx="11"/>
          </p:nvPr>
        </p:nvSpPr>
        <p:spPr/>
        <p:txBody>
          <a:bodyPr rtlCol="0"/>
          <a:lstStyle/>
          <a:p>
            <a:pPr rtl="0"/>
            <a:endParaRPr lang="pt-BR" noProof="0"/>
          </a:p>
        </p:txBody>
      </p:sp>
      <p:sp>
        <p:nvSpPr>
          <p:cNvPr id="6" name="Espaço reservado para o número do slide 5"/>
          <p:cNvSpPr>
            <a:spLocks noGrp="1"/>
          </p:cNvSpPr>
          <p:nvPr>
            <p:ph type="sldNum" sz="quarter" idx="12"/>
          </p:nvPr>
        </p:nvSpPr>
        <p:spPr/>
        <p:txBody>
          <a:bodyPr rtlCol="0"/>
          <a:lstStyle/>
          <a:p>
            <a:pPr rtl="0"/>
            <a:fld id="{71766878-3199-4EAB-94E7-2D6D11070E14}" type="slidenum">
              <a:rPr lang="pt-BR" noProof="0" smtClean="0"/>
              <a:t>‹nº›</a:t>
            </a:fld>
            <a:endParaRPr lang="pt-BR"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pt-BR" noProof="0"/>
              <a:t>Clique para editar o estilo de título Mestre</a:t>
            </a:r>
          </a:p>
        </p:txBody>
      </p:sp>
      <p:sp>
        <p:nvSpPr>
          <p:cNvPr id="3" name="Espaço reservado para conteúdo 2"/>
          <p:cNvSpPr>
            <a:spLocks noGrp="1"/>
          </p:cNvSpPr>
          <p:nvPr>
            <p:ph idx="1" hasCustomPrompt="1"/>
          </p:nvPr>
        </p:nvSpPr>
        <p:spPr/>
        <p:txBody>
          <a:bodyPr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10"/>
          </p:nvPr>
        </p:nvSpPr>
        <p:spPr/>
        <p:txBody>
          <a:bodyPr rtlCol="0"/>
          <a:lstStyle/>
          <a:p>
            <a:pPr rtl="0"/>
            <a:fld id="{2191DC22-899D-4E43-8A2E-09386BCC3DCB}" type="datetime1">
              <a:rPr lang="pt-BR" noProof="0" smtClean="0"/>
              <a:t>13/05/2026</a:t>
            </a:fld>
            <a:endParaRPr lang="pt-BR" noProof="0"/>
          </a:p>
        </p:txBody>
      </p:sp>
      <p:sp>
        <p:nvSpPr>
          <p:cNvPr id="5" name="Espaço Reservado para Rodapé 4"/>
          <p:cNvSpPr>
            <a:spLocks noGrp="1"/>
          </p:cNvSpPr>
          <p:nvPr>
            <p:ph type="ftr" sz="quarter" idx="11"/>
          </p:nvPr>
        </p:nvSpPr>
        <p:spPr/>
        <p:txBody>
          <a:bodyPr rtlCol="0"/>
          <a:lstStyle/>
          <a:p>
            <a:pPr rtl="0"/>
            <a:endParaRPr lang="pt-BR" noProof="0"/>
          </a:p>
        </p:txBody>
      </p:sp>
      <p:sp>
        <p:nvSpPr>
          <p:cNvPr id="6" name="Espaço reservado para o número do slide 5"/>
          <p:cNvSpPr>
            <a:spLocks noGrp="1"/>
          </p:cNvSpPr>
          <p:nvPr>
            <p:ph type="sldNum" sz="quarter" idx="12"/>
          </p:nvPr>
        </p:nvSpPr>
        <p:spPr/>
        <p:txBody>
          <a:bodyPr rtlCol="0"/>
          <a:lstStyle/>
          <a:p>
            <a:pPr rtl="0"/>
            <a:fld id="{71766878-3199-4EAB-94E7-2D6D11070E14}" type="slidenum">
              <a:rPr lang="pt-BR" noProof="0" smtClean="0"/>
              <a:t>‹nº›</a:t>
            </a:fld>
            <a:endParaRPr lang="pt-BR"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242929" y="1073888"/>
            <a:ext cx="8187071" cy="4064627"/>
          </a:xfrm>
        </p:spPr>
        <p:txBody>
          <a:bodyPr rtlCol="0" anchor="b">
            <a:normAutofit/>
          </a:bodyPr>
          <a:lstStyle>
            <a:lvl1pPr>
              <a:defRPr sz="8400" spc="800" baseline="0">
                <a:solidFill>
                  <a:schemeClr val="tx2"/>
                </a:solidFill>
              </a:defRPr>
            </a:lvl1pPr>
          </a:lstStyle>
          <a:p>
            <a:pPr rtl="0"/>
            <a:r>
              <a:rPr lang="pt-BR" noProof="0"/>
              <a:t>Clique para editar o estilo de título Mestre</a:t>
            </a:r>
          </a:p>
        </p:txBody>
      </p:sp>
      <p:sp>
        <p:nvSpPr>
          <p:cNvPr id="3" name="Espaço Reservado para Texto 2"/>
          <p:cNvSpPr>
            <a:spLocks noGrp="1"/>
          </p:cNvSpPr>
          <p:nvPr>
            <p:ph type="body" idx="1" hasCustomPrompt="1"/>
          </p:nvPr>
        </p:nvSpPr>
        <p:spPr>
          <a:xfrm>
            <a:off x="3242930" y="5159781"/>
            <a:ext cx="7017488" cy="951135"/>
          </a:xfrm>
        </p:spPr>
        <p:txBody>
          <a:bodyPr rtlCol="0">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noProof="0"/>
              <a:t>Editar o texto Mestre</a:t>
            </a:r>
          </a:p>
        </p:txBody>
      </p:sp>
      <p:sp>
        <p:nvSpPr>
          <p:cNvPr id="4" name="Espaço Reservado para Data 3"/>
          <p:cNvSpPr>
            <a:spLocks noGrp="1"/>
          </p:cNvSpPr>
          <p:nvPr>
            <p:ph type="dt" sz="half" idx="10"/>
          </p:nvPr>
        </p:nvSpPr>
        <p:spPr>
          <a:xfrm>
            <a:off x="3236546" y="6375679"/>
            <a:ext cx="1493947" cy="348462"/>
          </a:xfrm>
        </p:spPr>
        <p:txBody>
          <a:bodyPr rtlCol="0"/>
          <a:lstStyle>
            <a:lvl1pPr>
              <a:defRPr baseline="0">
                <a:solidFill>
                  <a:schemeClr val="tx2"/>
                </a:solidFill>
              </a:defRPr>
            </a:lvl1pPr>
          </a:lstStyle>
          <a:p>
            <a:pPr rtl="0"/>
            <a:fld id="{EF19AFD6-A9A0-4B58-87AF-47B2981EEEA7}" type="datetime1">
              <a:rPr lang="pt-BR" noProof="0" smtClean="0"/>
              <a:t>13/05/2026</a:t>
            </a:fld>
            <a:endParaRPr lang="pt-BR" noProof="0"/>
          </a:p>
        </p:txBody>
      </p:sp>
      <p:sp>
        <p:nvSpPr>
          <p:cNvPr id="5" name="Espaço Reservado para Rodapé 4"/>
          <p:cNvSpPr>
            <a:spLocks noGrp="1"/>
          </p:cNvSpPr>
          <p:nvPr>
            <p:ph type="ftr" sz="quarter" idx="11"/>
          </p:nvPr>
        </p:nvSpPr>
        <p:spPr>
          <a:xfrm>
            <a:off x="5279064" y="6375679"/>
            <a:ext cx="4114800" cy="345796"/>
          </a:xfrm>
        </p:spPr>
        <p:txBody>
          <a:bodyPr rtlCol="0"/>
          <a:lstStyle>
            <a:lvl1pPr>
              <a:defRPr baseline="0">
                <a:solidFill>
                  <a:schemeClr val="tx2"/>
                </a:solidFill>
              </a:defRPr>
            </a:lvl1pPr>
          </a:lstStyle>
          <a:p>
            <a:pPr rtl="0"/>
            <a:endParaRPr lang="pt-BR" noProof="0"/>
          </a:p>
        </p:txBody>
      </p:sp>
      <p:sp>
        <p:nvSpPr>
          <p:cNvPr id="6" name="Espaço reservado para o número do slide 5"/>
          <p:cNvSpPr>
            <a:spLocks noGrp="1"/>
          </p:cNvSpPr>
          <p:nvPr>
            <p:ph type="sldNum" sz="quarter" idx="12"/>
          </p:nvPr>
        </p:nvSpPr>
        <p:spPr>
          <a:xfrm>
            <a:off x="9942434" y="6375679"/>
            <a:ext cx="1487566" cy="345796"/>
          </a:xfrm>
        </p:spPr>
        <p:txBody>
          <a:bodyPr rtlCol="0"/>
          <a:lstStyle>
            <a:lvl1pPr>
              <a:defRPr baseline="0">
                <a:solidFill>
                  <a:schemeClr val="tx2"/>
                </a:solidFill>
              </a:defRPr>
            </a:lvl1pPr>
          </a:lstStyle>
          <a:p>
            <a:pPr rtl="0"/>
            <a:fld id="{71766878-3199-4EAB-94E7-2D6D11070E14}" type="slidenum">
              <a:rPr lang="pt-BR" noProof="0" smtClean="0"/>
              <a:pPr rtl="0"/>
              <a:t>‹nº›</a:t>
            </a:fld>
            <a:endParaRPr lang="pt-BR" noProof="0"/>
          </a:p>
        </p:txBody>
      </p:sp>
      <p:grpSp>
        <p:nvGrpSpPr>
          <p:cNvPr id="7" name="Grupo 6" title="forma de guirlanda à esquerda"/>
          <p:cNvGrpSpPr/>
          <p:nvPr/>
        </p:nvGrpSpPr>
        <p:grpSpPr>
          <a:xfrm>
            <a:off x="0" y="0"/>
            <a:ext cx="2814638" cy="6858000"/>
            <a:chOff x="0" y="0"/>
            <a:chExt cx="2814638" cy="6858000"/>
          </a:xfrm>
        </p:grpSpPr>
        <p:sp>
          <p:nvSpPr>
            <p:cNvPr id="11" name="Forma livre 6" title="forma de guirlanda à esquerda"/>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orma livre 11" title="guirlanda esquerda embutida"/>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pt-BR" noProof="0"/>
              <a:t>Clique para editar o estilo de título Mestre</a:t>
            </a:r>
          </a:p>
        </p:txBody>
      </p:sp>
      <p:sp>
        <p:nvSpPr>
          <p:cNvPr id="3" name="Espaço reservado para conteúdo 2"/>
          <p:cNvSpPr>
            <a:spLocks noGrp="1"/>
          </p:cNvSpPr>
          <p:nvPr>
            <p:ph sz="half" idx="1" hasCustomPrompt="1"/>
          </p:nvPr>
        </p:nvSpPr>
        <p:spPr>
          <a:xfrm>
            <a:off x="1257300" y="2286000"/>
            <a:ext cx="4800600" cy="3619500"/>
          </a:xfrm>
        </p:spPr>
        <p:txBody>
          <a:bodyPr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conteúdo 3"/>
          <p:cNvSpPr>
            <a:spLocks noGrp="1"/>
          </p:cNvSpPr>
          <p:nvPr>
            <p:ph sz="half" idx="2" hasCustomPrompt="1"/>
          </p:nvPr>
        </p:nvSpPr>
        <p:spPr>
          <a:xfrm>
            <a:off x="6647796" y="2286000"/>
            <a:ext cx="4800600" cy="3619500"/>
          </a:xfrm>
        </p:spPr>
        <p:txBody>
          <a:bodyPr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5" name="Espaço reservado para data 4"/>
          <p:cNvSpPr>
            <a:spLocks noGrp="1"/>
          </p:cNvSpPr>
          <p:nvPr>
            <p:ph type="dt" sz="half" idx="10"/>
          </p:nvPr>
        </p:nvSpPr>
        <p:spPr/>
        <p:txBody>
          <a:bodyPr rtlCol="0"/>
          <a:lstStyle/>
          <a:p>
            <a:pPr rtl="0"/>
            <a:fld id="{7A45E22D-B017-4EDA-9CD1-343A76AE5BDF}" type="datetime1">
              <a:rPr lang="pt-BR" noProof="0" smtClean="0"/>
              <a:t>13/05/2026</a:t>
            </a:fld>
            <a:endParaRPr lang="pt-BR" noProof="0"/>
          </a:p>
        </p:txBody>
      </p:sp>
      <p:sp>
        <p:nvSpPr>
          <p:cNvPr id="6" name="Espaço reservado para rodapé 5"/>
          <p:cNvSpPr>
            <a:spLocks noGrp="1"/>
          </p:cNvSpPr>
          <p:nvPr>
            <p:ph type="ftr" sz="quarter" idx="11"/>
          </p:nvPr>
        </p:nvSpPr>
        <p:spPr/>
        <p:txBody>
          <a:bodyPr rtlCol="0"/>
          <a:lstStyle/>
          <a:p>
            <a:pPr rtl="0"/>
            <a:endParaRPr lang="pt-BR" noProof="0"/>
          </a:p>
        </p:txBody>
      </p:sp>
      <p:sp>
        <p:nvSpPr>
          <p:cNvPr id="7" name="Espaço reservado para o número do slide 6"/>
          <p:cNvSpPr>
            <a:spLocks noGrp="1"/>
          </p:cNvSpPr>
          <p:nvPr>
            <p:ph type="sldNum" sz="quarter" idx="12"/>
          </p:nvPr>
        </p:nvSpPr>
        <p:spPr/>
        <p:txBody>
          <a:bodyPr rtlCol="0"/>
          <a:lstStyle/>
          <a:p>
            <a:pPr rtl="0"/>
            <a:fld id="{71766878-3199-4EAB-94E7-2D6D11070E14}" type="slidenum">
              <a:rPr lang="pt-BR" noProof="0" smtClean="0"/>
              <a:t>‹nº›</a:t>
            </a:fld>
            <a:endParaRPr lang="pt-BR" noProof="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52728" y="381000"/>
            <a:ext cx="10172700" cy="1493517"/>
          </a:xfrm>
        </p:spPr>
        <p:txBody>
          <a:bodyPr rtlCol="0"/>
          <a:lstStyle/>
          <a:p>
            <a:pPr rtl="0"/>
            <a:r>
              <a:rPr lang="pt-BR" noProof="0"/>
              <a:t>Clique para editar o estilo de título Mestre</a:t>
            </a:r>
          </a:p>
        </p:txBody>
      </p:sp>
      <p:sp>
        <p:nvSpPr>
          <p:cNvPr id="3" name="Espaço Reservado para Texto 2"/>
          <p:cNvSpPr>
            <a:spLocks noGrp="1"/>
          </p:cNvSpPr>
          <p:nvPr>
            <p:ph type="body" idx="1" hasCustomPrompt="1"/>
          </p:nvPr>
        </p:nvSpPr>
        <p:spPr>
          <a:xfrm>
            <a:off x="1251678" y="2199633"/>
            <a:ext cx="4800600" cy="632529"/>
          </a:xfrm>
        </p:spPr>
        <p:txBody>
          <a:bodyPr rtlCol="0"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Editar estilos de texto Mestre</a:t>
            </a:r>
          </a:p>
        </p:txBody>
      </p:sp>
      <p:sp>
        <p:nvSpPr>
          <p:cNvPr id="4" name="Espaço reservado para conteúdo 3"/>
          <p:cNvSpPr>
            <a:spLocks noGrp="1"/>
          </p:cNvSpPr>
          <p:nvPr>
            <p:ph sz="half" idx="2" hasCustomPrompt="1"/>
          </p:nvPr>
        </p:nvSpPr>
        <p:spPr>
          <a:xfrm>
            <a:off x="1257300" y="2909102"/>
            <a:ext cx="4800600" cy="2996398"/>
          </a:xfrm>
        </p:spPr>
        <p:txBody>
          <a:bodyPr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5" name="Espaço reservado para texto 4"/>
          <p:cNvSpPr>
            <a:spLocks noGrp="1"/>
          </p:cNvSpPr>
          <p:nvPr>
            <p:ph type="body" sz="quarter" idx="3" hasCustomPrompt="1"/>
          </p:nvPr>
        </p:nvSpPr>
        <p:spPr>
          <a:xfrm>
            <a:off x="6633864" y="2199633"/>
            <a:ext cx="4800600" cy="632529"/>
          </a:xfrm>
        </p:spPr>
        <p:txBody>
          <a:bodyPr rtlCol="0"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Editar estilos de texto Mestre</a:t>
            </a:r>
          </a:p>
        </p:txBody>
      </p:sp>
      <p:sp>
        <p:nvSpPr>
          <p:cNvPr id="6" name="Espaço reservado para conteúdo 5"/>
          <p:cNvSpPr>
            <a:spLocks noGrp="1"/>
          </p:cNvSpPr>
          <p:nvPr>
            <p:ph sz="quarter" idx="4" hasCustomPrompt="1"/>
          </p:nvPr>
        </p:nvSpPr>
        <p:spPr>
          <a:xfrm>
            <a:off x="6633864" y="2909102"/>
            <a:ext cx="4800600" cy="2996398"/>
          </a:xfrm>
        </p:spPr>
        <p:txBody>
          <a:bodyPr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7" name="Espaço reservado para data 6"/>
          <p:cNvSpPr>
            <a:spLocks noGrp="1"/>
          </p:cNvSpPr>
          <p:nvPr>
            <p:ph type="dt" sz="half" idx="10"/>
          </p:nvPr>
        </p:nvSpPr>
        <p:spPr/>
        <p:txBody>
          <a:bodyPr rtlCol="0"/>
          <a:lstStyle/>
          <a:p>
            <a:pPr rtl="0"/>
            <a:fld id="{3A7F1E82-C726-45ED-9C74-F4BE751287D7}" type="datetime1">
              <a:rPr lang="pt-BR" noProof="0" smtClean="0"/>
              <a:t>13/05/2026</a:t>
            </a:fld>
            <a:endParaRPr lang="pt-BR" noProof="0"/>
          </a:p>
        </p:txBody>
      </p:sp>
      <p:sp>
        <p:nvSpPr>
          <p:cNvPr id="8" name="Espaço reservado para rodapé 7"/>
          <p:cNvSpPr>
            <a:spLocks noGrp="1"/>
          </p:cNvSpPr>
          <p:nvPr>
            <p:ph type="ftr" sz="quarter" idx="11"/>
          </p:nvPr>
        </p:nvSpPr>
        <p:spPr/>
        <p:txBody>
          <a:bodyPr rtlCol="0"/>
          <a:lstStyle/>
          <a:p>
            <a:pPr rtl="0"/>
            <a:endParaRPr lang="pt-BR" noProof="0"/>
          </a:p>
        </p:txBody>
      </p:sp>
      <p:sp>
        <p:nvSpPr>
          <p:cNvPr id="9" name="Espaço reservado para o número do slide 8"/>
          <p:cNvSpPr>
            <a:spLocks noGrp="1"/>
          </p:cNvSpPr>
          <p:nvPr>
            <p:ph type="sldNum" sz="quarter" idx="12"/>
          </p:nvPr>
        </p:nvSpPr>
        <p:spPr/>
        <p:txBody>
          <a:bodyPr rtlCol="0"/>
          <a:lstStyle/>
          <a:p>
            <a:pPr rtl="0"/>
            <a:fld id="{71766878-3199-4EAB-94E7-2D6D11070E14}" type="slidenum">
              <a:rPr lang="pt-BR" noProof="0" smtClean="0"/>
              <a:t>‹nº›</a:t>
            </a:fld>
            <a:endParaRPr lang="pt-BR" noProof="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pt-BR" noProof="0"/>
              <a:t>Clique para editar o estilo de título Mestre</a:t>
            </a:r>
          </a:p>
        </p:txBody>
      </p:sp>
      <p:sp>
        <p:nvSpPr>
          <p:cNvPr id="3" name="Espaço reservado para data 2"/>
          <p:cNvSpPr>
            <a:spLocks noGrp="1"/>
          </p:cNvSpPr>
          <p:nvPr>
            <p:ph type="dt" sz="half" idx="10"/>
          </p:nvPr>
        </p:nvSpPr>
        <p:spPr/>
        <p:txBody>
          <a:bodyPr rtlCol="0"/>
          <a:lstStyle/>
          <a:p>
            <a:pPr rtl="0"/>
            <a:fld id="{265FDB00-7159-432C-BC0B-B7CEB34EA853}" type="datetime1">
              <a:rPr lang="pt-BR" noProof="0" smtClean="0"/>
              <a:t>13/05/2026</a:t>
            </a:fld>
            <a:endParaRPr lang="pt-BR" noProof="0"/>
          </a:p>
        </p:txBody>
      </p:sp>
      <p:sp>
        <p:nvSpPr>
          <p:cNvPr id="4" name="Espaço reservado para rodapé 3"/>
          <p:cNvSpPr>
            <a:spLocks noGrp="1"/>
          </p:cNvSpPr>
          <p:nvPr>
            <p:ph type="ftr" sz="quarter" idx="11"/>
          </p:nvPr>
        </p:nvSpPr>
        <p:spPr/>
        <p:txBody>
          <a:bodyPr rtlCol="0"/>
          <a:lstStyle/>
          <a:p>
            <a:pPr rtl="0"/>
            <a:endParaRPr lang="pt-BR" noProof="0"/>
          </a:p>
        </p:txBody>
      </p:sp>
      <p:sp>
        <p:nvSpPr>
          <p:cNvPr id="5" name="Espaço reservado para o número do slide 4"/>
          <p:cNvSpPr>
            <a:spLocks noGrp="1"/>
          </p:cNvSpPr>
          <p:nvPr>
            <p:ph type="sldNum" sz="quarter" idx="12"/>
          </p:nvPr>
        </p:nvSpPr>
        <p:spPr/>
        <p:txBody>
          <a:bodyPr rtlCol="0"/>
          <a:lstStyle/>
          <a:p>
            <a:pPr rtl="0"/>
            <a:fld id="{71766878-3199-4EAB-94E7-2D6D11070E14}" type="slidenum">
              <a:rPr lang="pt-BR" noProof="0" smtClean="0"/>
              <a:t>‹nº›</a:t>
            </a:fld>
            <a:endParaRPr lang="pt-BR"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AF8C61E9-4A25-4FCD-840B-D8115BE2AC87}" type="datetime1">
              <a:rPr lang="pt-BR" noProof="0" smtClean="0"/>
              <a:t>13/05/2026</a:t>
            </a:fld>
            <a:endParaRPr lang="pt-BR" noProof="0"/>
          </a:p>
        </p:txBody>
      </p:sp>
      <p:sp>
        <p:nvSpPr>
          <p:cNvPr id="3" name="Espaço reservado para rodapé 2"/>
          <p:cNvSpPr>
            <a:spLocks noGrp="1"/>
          </p:cNvSpPr>
          <p:nvPr>
            <p:ph type="ftr" sz="quarter" idx="11"/>
          </p:nvPr>
        </p:nvSpPr>
        <p:spPr/>
        <p:txBody>
          <a:bodyPr rtlCol="0"/>
          <a:lstStyle/>
          <a:p>
            <a:pPr rtl="0"/>
            <a:endParaRPr lang="pt-BR" noProof="0"/>
          </a:p>
        </p:txBody>
      </p:sp>
      <p:sp>
        <p:nvSpPr>
          <p:cNvPr id="4" name="Espaço reservado para o número do slide 3"/>
          <p:cNvSpPr>
            <a:spLocks noGrp="1"/>
          </p:cNvSpPr>
          <p:nvPr>
            <p:ph type="sldNum" sz="quarter" idx="12"/>
          </p:nvPr>
        </p:nvSpPr>
        <p:spPr/>
        <p:txBody>
          <a:bodyPr rtlCol="0"/>
          <a:lstStyle/>
          <a:p>
            <a:pPr rtl="0"/>
            <a:fld id="{71766878-3199-4EAB-94E7-2D6D11070E14}" type="slidenum">
              <a:rPr lang="pt-BR" noProof="0" smtClean="0"/>
              <a:t>‹nº›</a:t>
            </a:fld>
            <a:endParaRPr lang="pt-BR"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Forma livre 11" title="forma de plano de fundo guirlanda direita"/>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ítulo 1"/>
          <p:cNvSpPr>
            <a:spLocks noGrp="1"/>
          </p:cNvSpPr>
          <p:nvPr>
            <p:ph type="title" hasCustomPrompt="1"/>
          </p:nvPr>
        </p:nvSpPr>
        <p:spPr>
          <a:xfrm>
            <a:off x="8337884" y="457199"/>
            <a:ext cx="3092115" cy="1196671"/>
          </a:xfrm>
        </p:spPr>
        <p:txBody>
          <a:bodyPr rtlCol="0" anchor="b">
            <a:normAutofit/>
          </a:bodyPr>
          <a:lstStyle>
            <a:lvl1pPr>
              <a:lnSpc>
                <a:spcPct val="100000"/>
              </a:lnSpc>
              <a:defRPr sz="1900" b="1" i="0" cap="all" spc="300" baseline="0">
                <a:solidFill>
                  <a:schemeClr val="accent1"/>
                </a:solidFill>
                <a:latin typeface="+mn-lt"/>
              </a:defRPr>
            </a:lvl1pPr>
          </a:lstStyle>
          <a:p>
            <a:pPr rtl="0"/>
            <a:r>
              <a:rPr lang="pt-BR" noProof="0"/>
              <a:t>Clique para editar o estilo de título Mestre</a:t>
            </a:r>
          </a:p>
        </p:txBody>
      </p:sp>
      <p:sp>
        <p:nvSpPr>
          <p:cNvPr id="3" name="Espaço reservado para conteúdo 2"/>
          <p:cNvSpPr>
            <a:spLocks noGrp="1"/>
          </p:cNvSpPr>
          <p:nvPr>
            <p:ph idx="1" hasCustomPrompt="1"/>
          </p:nvPr>
        </p:nvSpPr>
        <p:spPr>
          <a:xfrm>
            <a:off x="765051" y="920377"/>
            <a:ext cx="6158418" cy="4985124"/>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texto 3"/>
          <p:cNvSpPr>
            <a:spLocks noGrp="1"/>
          </p:cNvSpPr>
          <p:nvPr>
            <p:ph type="body" sz="half" idx="2" hasCustomPrompt="1"/>
          </p:nvPr>
        </p:nvSpPr>
        <p:spPr>
          <a:xfrm>
            <a:off x="8337885" y="1741336"/>
            <a:ext cx="3092115" cy="4164164"/>
          </a:xfrm>
        </p:spPr>
        <p:txBody>
          <a:bodyPr rtlCol="0"/>
          <a:lstStyle>
            <a:lvl1pPr marL="0" indent="0" rtl="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Editar estilos de texto Mestre</a:t>
            </a:r>
          </a:p>
        </p:txBody>
      </p:sp>
      <p:sp>
        <p:nvSpPr>
          <p:cNvPr id="5" name="Espaço Reservado para Data 4"/>
          <p:cNvSpPr>
            <a:spLocks noGrp="1"/>
          </p:cNvSpPr>
          <p:nvPr>
            <p:ph type="dt" sz="half" idx="10"/>
          </p:nvPr>
        </p:nvSpPr>
        <p:spPr>
          <a:xfrm>
            <a:off x="765051" y="6375679"/>
            <a:ext cx="1233355" cy="348462"/>
          </a:xfrm>
        </p:spPr>
        <p:txBody>
          <a:bodyPr rtlCol="0"/>
          <a:lstStyle/>
          <a:p>
            <a:pPr rtl="0"/>
            <a:fld id="{B28B6BC1-F130-49F0-A58E-930D6EE038D6}" type="datetime1">
              <a:rPr lang="pt-BR" noProof="0" smtClean="0"/>
              <a:t>13/05/2026</a:t>
            </a:fld>
            <a:endParaRPr lang="pt-BR" noProof="0"/>
          </a:p>
        </p:txBody>
      </p:sp>
      <p:sp>
        <p:nvSpPr>
          <p:cNvPr id="6" name="Espaço reservado para rodapé 5"/>
          <p:cNvSpPr>
            <a:spLocks noGrp="1"/>
          </p:cNvSpPr>
          <p:nvPr>
            <p:ph type="ftr" sz="quarter" idx="11"/>
          </p:nvPr>
        </p:nvSpPr>
        <p:spPr>
          <a:xfrm>
            <a:off x="2103620" y="6375679"/>
            <a:ext cx="3482179" cy="345796"/>
          </a:xfrm>
        </p:spPr>
        <p:txBody>
          <a:bodyPr rtlCol="0"/>
          <a:lstStyle/>
          <a:p>
            <a:pPr rtl="0"/>
            <a:endParaRPr lang="pt-BR" noProof="0"/>
          </a:p>
        </p:txBody>
      </p:sp>
      <p:sp>
        <p:nvSpPr>
          <p:cNvPr id="7" name="Espaço reservado para o número do slide 6"/>
          <p:cNvSpPr>
            <a:spLocks noGrp="1"/>
          </p:cNvSpPr>
          <p:nvPr>
            <p:ph type="sldNum" sz="quarter" idx="12"/>
          </p:nvPr>
        </p:nvSpPr>
        <p:spPr>
          <a:xfrm>
            <a:off x="5691014" y="6375679"/>
            <a:ext cx="1232456" cy="345796"/>
          </a:xfrm>
        </p:spPr>
        <p:txBody>
          <a:bodyPr rtlCol="0"/>
          <a:lstStyle/>
          <a:p>
            <a:pPr rtl="0"/>
            <a:fld id="{71766878-3199-4EAB-94E7-2D6D11070E14}" type="slidenum">
              <a:rPr lang="pt-BR" noProof="0" smtClean="0"/>
              <a:t>‹nº›</a:t>
            </a:fld>
            <a:endParaRPr lang="pt-BR" noProof="0"/>
          </a:p>
        </p:txBody>
      </p:sp>
      <p:sp>
        <p:nvSpPr>
          <p:cNvPr id="8" name="Retângulo 7" title="borda da borda esquerda"/>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3" name="Espaço reservado para imagem 2"/>
          <p:cNvSpPr>
            <a:spLocks noGrp="1" noChangeAspect="1"/>
          </p:cNvSpPr>
          <p:nvPr>
            <p:ph type="pic" idx="1"/>
          </p:nvPr>
        </p:nvSpPr>
        <p:spPr>
          <a:xfrm>
            <a:off x="283464" y="0"/>
            <a:ext cx="7355585" cy="6857999"/>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noProof="0" smtClean="0"/>
              <a:t>Clique no ícone para adicionar uma imagem</a:t>
            </a:r>
            <a:endParaRPr lang="pt-BR" noProof="0"/>
          </a:p>
        </p:txBody>
      </p:sp>
      <p:sp>
        <p:nvSpPr>
          <p:cNvPr id="11" name="Forma livre 11" title="forma de plano de fundo guirlanda direita"/>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tângulo 11" title="borda da borda esquerda"/>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8337883" y="457200"/>
            <a:ext cx="3092117" cy="1196670"/>
          </a:xfrm>
        </p:spPr>
        <p:txBody>
          <a:bodyPr rtlCol="0" anchor="b">
            <a:normAutofit/>
          </a:bodyPr>
          <a:lstStyle>
            <a:lvl1pPr>
              <a:lnSpc>
                <a:spcPct val="100000"/>
              </a:lnSpc>
              <a:defRPr sz="1900" b="1" i="0" spc="300" baseline="0">
                <a:solidFill>
                  <a:schemeClr val="accent1"/>
                </a:solidFill>
                <a:latin typeface="+mn-lt"/>
              </a:defRPr>
            </a:lvl1pPr>
          </a:lstStyle>
          <a:p>
            <a:pPr rtl="0"/>
            <a:r>
              <a:rPr lang="pt-BR" noProof="0"/>
              <a:t>Clique para editar o estilo de título Mestre</a:t>
            </a:r>
          </a:p>
        </p:txBody>
      </p:sp>
      <p:sp>
        <p:nvSpPr>
          <p:cNvPr id="4" name="Espaço reservado para texto 3"/>
          <p:cNvSpPr>
            <a:spLocks noGrp="1"/>
          </p:cNvSpPr>
          <p:nvPr>
            <p:ph type="body" sz="half" idx="2" hasCustomPrompt="1"/>
          </p:nvPr>
        </p:nvSpPr>
        <p:spPr>
          <a:xfrm>
            <a:off x="8337883" y="1741336"/>
            <a:ext cx="3092117" cy="4164164"/>
          </a:xfrm>
        </p:spPr>
        <p:txBody>
          <a:bodyPr rtlCol="0"/>
          <a:lstStyle>
            <a:lvl1pPr marL="0" indent="0" rtl="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noProof="0"/>
              <a:t>Editar estilos de texto Mestre</a:t>
            </a:r>
          </a:p>
        </p:txBody>
      </p:sp>
      <p:sp>
        <p:nvSpPr>
          <p:cNvPr id="5" name="Espaço Reservado para Data 4"/>
          <p:cNvSpPr>
            <a:spLocks noGrp="1"/>
          </p:cNvSpPr>
          <p:nvPr>
            <p:ph type="dt" sz="half" idx="10"/>
          </p:nvPr>
        </p:nvSpPr>
        <p:spPr>
          <a:xfrm>
            <a:off x="765950" y="6375679"/>
            <a:ext cx="1232456" cy="348462"/>
          </a:xfrm>
        </p:spPr>
        <p:txBody>
          <a:bodyPr rtlCol="0"/>
          <a:lstStyle/>
          <a:p>
            <a:pPr rtl="0"/>
            <a:fld id="{98179018-7AF6-4352-BBC8-FCEE9D982AA1}" type="datetime1">
              <a:rPr lang="pt-BR" noProof="0" smtClean="0"/>
              <a:t>13/05/2026</a:t>
            </a:fld>
            <a:endParaRPr lang="pt-BR" noProof="0"/>
          </a:p>
        </p:txBody>
      </p:sp>
      <p:sp>
        <p:nvSpPr>
          <p:cNvPr id="6" name="Espaço reservado para rodapé 5"/>
          <p:cNvSpPr>
            <a:spLocks noGrp="1"/>
          </p:cNvSpPr>
          <p:nvPr>
            <p:ph type="ftr" sz="quarter" idx="11"/>
          </p:nvPr>
        </p:nvSpPr>
        <p:spPr>
          <a:xfrm>
            <a:off x="2103621" y="6375679"/>
            <a:ext cx="3482178" cy="345796"/>
          </a:xfrm>
        </p:spPr>
        <p:txBody>
          <a:bodyPr rtlCol="0"/>
          <a:lstStyle/>
          <a:p>
            <a:pPr rtl="0"/>
            <a:endParaRPr lang="pt-BR" noProof="0"/>
          </a:p>
        </p:txBody>
      </p:sp>
      <p:sp>
        <p:nvSpPr>
          <p:cNvPr id="7" name="Espaço reservado para o número do slide 6"/>
          <p:cNvSpPr>
            <a:spLocks noGrp="1"/>
          </p:cNvSpPr>
          <p:nvPr>
            <p:ph type="sldNum" sz="quarter" idx="12"/>
          </p:nvPr>
        </p:nvSpPr>
        <p:spPr>
          <a:xfrm>
            <a:off x="5687568" y="6375679"/>
            <a:ext cx="1234440" cy="345796"/>
          </a:xfrm>
        </p:spPr>
        <p:txBody>
          <a:bodyPr rtlCol="0"/>
          <a:lstStyle/>
          <a:p>
            <a:pPr rtl="0"/>
            <a:fld id="{71766878-3199-4EAB-94E7-2D6D11070E14}" type="slidenum">
              <a:rPr lang="pt-BR" noProof="0" smtClean="0"/>
              <a:t>‹nº›</a:t>
            </a:fld>
            <a:endParaRPr lang="pt-BR"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pPr rtl="0"/>
            <a:r>
              <a:rPr lang="pt-BR" noProof="0"/>
              <a:t>Clique para editar o estilo de título Mestre</a:t>
            </a:r>
          </a:p>
        </p:txBody>
      </p:sp>
      <p:sp>
        <p:nvSpPr>
          <p:cNvPr id="3" name="Espaço Reservado para Texto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19A7CA4D-44C9-457B-8265-13F84F86B0E2}" type="datetime1">
              <a:rPr lang="pt-BR" noProof="0" smtClean="0"/>
              <a:t>13/05/2026</a:t>
            </a:fld>
            <a:endParaRPr lang="pt-BR" noProof="0"/>
          </a:p>
        </p:txBody>
      </p:sp>
      <p:sp>
        <p:nvSpPr>
          <p:cNvPr id="5" name="Espaço Reservado para Rodapé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endParaRPr lang="pt-BR" noProof="0"/>
          </a:p>
        </p:txBody>
      </p:sp>
      <p:sp>
        <p:nvSpPr>
          <p:cNvPr id="6" name="Espaço reservado para o número do slide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766878-3199-4EAB-94E7-2D6D11070E14}" type="slidenum">
              <a:rPr lang="pt-BR" noProof="0" smtClean="0"/>
              <a:pPr rtl="0"/>
              <a:t>‹nº›</a:t>
            </a:fld>
            <a:endParaRPr lang="pt-BR" noProof="0"/>
          </a:p>
        </p:txBody>
      </p:sp>
      <p:sp>
        <p:nvSpPr>
          <p:cNvPr id="11" name="Forma livre 6" title="Borda de guirlanda à esquerda"/>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tângulo 11" title="borda da borda direita"/>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orma livre 6">
            <a:extLst>
              <a:ext uri="{FF2B5EF4-FFF2-40B4-BE49-F238E27FC236}">
                <a16:creationId xmlns="" xmlns:a16="http://schemas.microsoft.com/office/drawing/2014/main" id="{C98F4480-8749-4E48-82BB-3A0F2F311E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78" name="Retângulo 77">
            <a:extLst>
              <a:ext uri="{FF2B5EF4-FFF2-40B4-BE49-F238E27FC236}">
                <a16:creationId xmlns="" xmlns:a16="http://schemas.microsoft.com/office/drawing/2014/main" id="{5249F694-12BA-47C4-9FF3-570372F3B9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 xmlns:a16="http://schemas.microsoft.com/office/drawing/2014/main" id="{B3CC9E7E-C8DB-4D73-80B6-C5D35AD7F081}"/>
              </a:ext>
            </a:extLst>
          </p:cNvPr>
          <p:cNvSpPr>
            <a:spLocks noGrp="1"/>
          </p:cNvSpPr>
          <p:nvPr>
            <p:ph type="title"/>
          </p:nvPr>
        </p:nvSpPr>
        <p:spPr>
          <a:xfrm>
            <a:off x="1487795" y="2484594"/>
            <a:ext cx="2782737" cy="2069881"/>
          </a:xfrm>
        </p:spPr>
        <p:txBody>
          <a:bodyPr vert="horz" lIns="91440" tIns="45720" rIns="91440" bIns="45720" rtlCol="0" anchor="t">
            <a:normAutofit fontScale="90000"/>
          </a:bodyPr>
          <a:lstStyle/>
          <a:p>
            <a:pPr algn="ctr" rtl="0"/>
            <a:r>
              <a:rPr lang="pt-BR" sz="4000" dirty="0" smtClean="0"/>
              <a:t>La </a:t>
            </a:r>
            <a:r>
              <a:rPr lang="pt-BR" sz="4000" dirty="0" err="1" smtClean="0"/>
              <a:t>giornata</a:t>
            </a:r>
            <a:r>
              <a:rPr lang="pt-BR" sz="4000" dirty="0" smtClean="0"/>
              <a:t/>
            </a:r>
            <a:br>
              <a:rPr lang="pt-BR" sz="4000" dirty="0" smtClean="0"/>
            </a:br>
            <a:r>
              <a:rPr lang="pt-BR" sz="4000" dirty="0" err="1" smtClean="0"/>
              <a:t>di</a:t>
            </a:r>
            <a:r>
              <a:rPr lang="pt-BR" sz="4000" dirty="0" smtClean="0"/>
              <a:t/>
            </a:r>
            <a:br>
              <a:rPr lang="pt-BR" sz="4000" dirty="0" smtClean="0"/>
            </a:br>
            <a:r>
              <a:rPr lang="pt-BR" sz="4000" dirty="0" smtClean="0"/>
              <a:t>Luca</a:t>
            </a:r>
            <a:endParaRPr lang="pt-BR" sz="4000" dirty="0"/>
          </a:p>
        </p:txBody>
      </p:sp>
      <p:sp>
        <p:nvSpPr>
          <p:cNvPr id="82" name="Retângulo 81">
            <a:extLst>
              <a:ext uri="{FF2B5EF4-FFF2-40B4-BE49-F238E27FC236}">
                <a16:creationId xmlns="" xmlns:a16="http://schemas.microsoft.com/office/drawing/2014/main" id="{FA0382D1-1594-4E3D-842E-04E1E5E757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0560" y="138877"/>
            <a:ext cx="2286624" cy="928419"/>
          </a:xfrm>
          <a:prstGeom prst="rect">
            <a:avLst/>
          </a:prstGeom>
        </p:spPr>
      </p:pic>
      <p:sp>
        <p:nvSpPr>
          <p:cNvPr id="11" name="Retângulo 10"/>
          <p:cNvSpPr/>
          <p:nvPr/>
        </p:nvSpPr>
        <p:spPr>
          <a:xfrm>
            <a:off x="4121014" y="218365"/>
            <a:ext cx="4199345" cy="769441"/>
          </a:xfrm>
          <a:prstGeom prst="rect">
            <a:avLst/>
          </a:prstGeom>
        </p:spPr>
        <p:txBody>
          <a:bodyPr wrap="square">
            <a:spAutoFit/>
          </a:bodyPr>
          <a:lstStyle/>
          <a:p>
            <a:pPr algn="ctr"/>
            <a:r>
              <a:rPr lang="pt-BR" sz="2000" b="1" dirty="0" smtClean="0">
                <a:solidFill>
                  <a:srgbClr val="FF0000"/>
                </a:solidFill>
              </a:rPr>
              <a:t>LEZIONE 2 - CONVERSAZIONE</a:t>
            </a:r>
          </a:p>
          <a:p>
            <a:pPr algn="ctr"/>
            <a:r>
              <a:rPr lang="pt-BR" sz="2400" dirty="0" smtClean="0">
                <a:latin typeface="Bauhaus 93" panose="04030905020B02020C02" pitchFamily="82" charset="0"/>
              </a:rPr>
              <a:t>IL PRIMO GIORNO DI LAVORO</a:t>
            </a:r>
            <a:endParaRPr lang="pt-BR" sz="2400" dirty="0"/>
          </a:p>
        </p:txBody>
      </p:sp>
      <p:pic>
        <p:nvPicPr>
          <p:cNvPr id="3" name="Imagem 2"/>
          <p:cNvPicPr>
            <a:picLocks noChangeAspect="1"/>
          </p:cNvPicPr>
          <p:nvPr/>
        </p:nvPicPr>
        <p:blipFill>
          <a:blip r:embed="rId4"/>
          <a:stretch>
            <a:fillRect/>
          </a:stretch>
        </p:blipFill>
        <p:spPr>
          <a:xfrm>
            <a:off x="1990120" y="5557634"/>
            <a:ext cx="1778085" cy="771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m 4"/>
          <p:cNvPicPr>
            <a:picLocks noChangeAspect="1"/>
          </p:cNvPicPr>
          <p:nvPr/>
        </p:nvPicPr>
        <p:blipFill rotWithShape="1">
          <a:blip r:embed="rId5"/>
          <a:srcRect l="6836" r="15736" b="7406"/>
          <a:stretch/>
        </p:blipFill>
        <p:spPr>
          <a:xfrm>
            <a:off x="4813535" y="1617016"/>
            <a:ext cx="7013649" cy="4712044"/>
          </a:xfrm>
          <a:prstGeom prst="rect">
            <a:avLst/>
          </a:prstGeom>
          <a:ln>
            <a:noFill/>
          </a:ln>
          <a:effectLst>
            <a:outerShdw blurRad="292100" dist="139700" dir="2700000" algn="tl" rotWithShape="0">
              <a:srgbClr val="333333">
                <a:alpha val="65000"/>
              </a:srgbClr>
            </a:outerShdw>
          </a:effectLst>
        </p:spPr>
      </p:pic>
      <p:pic>
        <p:nvPicPr>
          <p:cNvPr id="12" name="Imagem 11"/>
          <p:cNvPicPr>
            <a:picLocks noChangeAspect="1"/>
          </p:cNvPicPr>
          <p:nvPr/>
        </p:nvPicPr>
        <p:blipFill rotWithShape="1">
          <a:blip r:embed="rId6">
            <a:extLst>
              <a:ext uri="{28A0092B-C50C-407E-A947-70E740481C1C}">
                <a14:useLocalDpi xmlns:a14="http://schemas.microsoft.com/office/drawing/2010/main" val="0"/>
              </a:ext>
            </a:extLst>
          </a:blip>
          <a:srcRect b="23659"/>
          <a:stretch/>
        </p:blipFill>
        <p:spPr>
          <a:xfrm>
            <a:off x="967177" y="324358"/>
            <a:ext cx="2223326" cy="557454"/>
          </a:xfrm>
          <a:prstGeom prst="rect">
            <a:avLst/>
          </a:prstGeom>
        </p:spPr>
      </p:pic>
    </p:spTree>
    <p:extLst>
      <p:ext uri="{BB962C8B-B14F-4D97-AF65-F5344CB8AC3E}">
        <p14:creationId xmlns:p14="http://schemas.microsoft.com/office/powerpoint/2010/main" val="4129918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orma livre 6">
            <a:extLst>
              <a:ext uri="{FF2B5EF4-FFF2-40B4-BE49-F238E27FC236}">
                <a16:creationId xmlns="" xmlns:a16="http://schemas.microsoft.com/office/drawing/2014/main" id="{C98F4480-8749-4E48-82BB-3A0F2F311E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78" name="Retângulo 77">
            <a:extLst>
              <a:ext uri="{FF2B5EF4-FFF2-40B4-BE49-F238E27FC236}">
                <a16:creationId xmlns="" xmlns:a16="http://schemas.microsoft.com/office/drawing/2014/main" id="{5249F694-12BA-47C4-9FF3-570372F3B9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tângulo 81">
            <a:extLst>
              <a:ext uri="{FF2B5EF4-FFF2-40B4-BE49-F238E27FC236}">
                <a16:creationId xmlns="" xmlns:a16="http://schemas.microsoft.com/office/drawing/2014/main" id="{FA0382D1-1594-4E3D-842E-04E1E5E757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ítulo 1">
            <a:extLst>
              <a:ext uri="{FF2B5EF4-FFF2-40B4-BE49-F238E27FC236}">
                <a16:creationId xmlns="" xmlns:a16="http://schemas.microsoft.com/office/drawing/2014/main" id="{B3CC9E7E-C8DB-4D73-80B6-C5D35AD7F081}"/>
              </a:ext>
            </a:extLst>
          </p:cNvPr>
          <p:cNvSpPr>
            <a:spLocks noGrp="1"/>
          </p:cNvSpPr>
          <p:nvPr>
            <p:ph type="title"/>
          </p:nvPr>
        </p:nvSpPr>
        <p:spPr>
          <a:xfrm>
            <a:off x="1296740" y="2679226"/>
            <a:ext cx="3537810" cy="3015404"/>
          </a:xfrm>
        </p:spPr>
        <p:txBody>
          <a:bodyPr vert="horz" lIns="91440" tIns="45720" rIns="91440" bIns="45720" rtlCol="0" anchor="t">
            <a:normAutofit fontScale="90000"/>
          </a:bodyPr>
          <a:lstStyle/>
          <a:p>
            <a:pPr algn="ctr" rtl="0"/>
            <a:r>
              <a:rPr lang="pt-BR" sz="2400" cap="none" dirty="0" smtClean="0">
                <a:latin typeface="Bahnschrift SemiBold" panose="020B0502040204020203" pitchFamily="34" charset="0"/>
              </a:rPr>
              <a:t>Luca ha </a:t>
            </a:r>
            <a:r>
              <a:rPr lang="pt-BR" sz="2400" cap="none" dirty="0" err="1" smtClean="0">
                <a:latin typeface="Bahnschrift SemiBold" panose="020B0502040204020203" pitchFamily="34" charset="0"/>
              </a:rPr>
              <a:t>iniziato</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un</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nuovo</a:t>
            </a:r>
            <a:r>
              <a:rPr lang="pt-BR" sz="2400" cap="none" dirty="0" smtClean="0">
                <a:latin typeface="Bahnschrift SemiBold" panose="020B0502040204020203" pitchFamily="34" charset="0"/>
              </a:rPr>
              <a:t> lavoro</a:t>
            </a:r>
            <a:br>
              <a:rPr lang="pt-BR" sz="2400" cap="none" dirty="0" smtClean="0">
                <a:latin typeface="Bahnschrift SemiBold" panose="020B0502040204020203" pitchFamily="34" charset="0"/>
              </a:rPr>
            </a:br>
            <a:r>
              <a:rPr lang="pt-BR" sz="2400" cap="none" dirty="0" smtClean="0">
                <a:latin typeface="Bahnschrift SemiBold" panose="020B0502040204020203" pitchFamily="34" charset="0"/>
              </a:rPr>
              <a:t>in </a:t>
            </a:r>
            <a:r>
              <a:rPr lang="pt-BR" sz="2400" cap="none" dirty="0" err="1" smtClean="0">
                <a:latin typeface="Bahnschrift SemiBold" panose="020B0502040204020203" pitchFamily="34" charset="0"/>
              </a:rPr>
              <a:t>un</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piccolo</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ufficio</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nel</a:t>
            </a:r>
            <a:r>
              <a:rPr lang="pt-BR" sz="2400" cap="none" dirty="0" smtClean="0">
                <a:latin typeface="Bahnschrift SemiBold" panose="020B0502040204020203" pitchFamily="34" charset="0"/>
              </a:rPr>
              <a:t> centro </a:t>
            </a:r>
            <a:r>
              <a:rPr lang="pt-BR" sz="2400" cap="none" dirty="0" err="1" smtClean="0">
                <a:latin typeface="Bahnschrift SemiBold" panose="020B0502040204020203" pitchFamily="34" charset="0"/>
              </a:rPr>
              <a:t>della</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città</a:t>
            </a:r>
            <a:r>
              <a:rPr lang="pt-BR" sz="2400" cap="none" dirty="0" smtClean="0">
                <a:latin typeface="Bahnschrift SemiBold" panose="020B0502040204020203" pitchFamily="34" charset="0"/>
              </a:rPr>
              <a:t>.</a:t>
            </a:r>
            <a:br>
              <a:rPr lang="pt-BR" sz="2400" cap="none" dirty="0" smtClean="0">
                <a:latin typeface="Bahnschrift SemiBold" panose="020B0502040204020203" pitchFamily="34" charset="0"/>
              </a:rPr>
            </a:br>
            <a:r>
              <a:rPr lang="pt-BR" sz="2400" cap="none" dirty="0">
                <a:latin typeface="Bahnschrift SemiBold" panose="020B0502040204020203" pitchFamily="34" charset="0"/>
              </a:rPr>
              <a:t/>
            </a:r>
            <a:br>
              <a:rPr lang="pt-BR" sz="2400" cap="none" dirty="0">
                <a:latin typeface="Bahnschrift SemiBold" panose="020B0502040204020203" pitchFamily="34" charset="0"/>
              </a:rPr>
            </a:br>
            <a:r>
              <a:rPr lang="pt-BR" sz="2400" cap="none" dirty="0" smtClean="0">
                <a:latin typeface="Bahnschrift SemiBold" panose="020B0502040204020203" pitchFamily="34" charset="0"/>
              </a:rPr>
              <a:t>Era </a:t>
            </a:r>
            <a:r>
              <a:rPr lang="pt-BR" sz="2400" cap="none" dirty="0" err="1" smtClean="0">
                <a:latin typeface="Bahnschrift SemiBold" panose="020B0502040204020203" pitchFamily="34" charset="0"/>
              </a:rPr>
              <a:t>molto</a:t>
            </a:r>
            <a:r>
              <a:rPr lang="pt-BR" sz="2400" cap="none" dirty="0" smtClean="0">
                <a:latin typeface="Bahnschrift SemiBold" panose="020B0502040204020203" pitchFamily="34" charset="0"/>
              </a:rPr>
              <a:t> contento</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ma</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anche</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un</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po</a:t>
            </a:r>
            <a:r>
              <a:rPr lang="pt-BR" sz="2400" cap="none" dirty="0" smtClean="0">
                <a:latin typeface="Bahnschrift SemiBold" panose="020B0502040204020203" pitchFamily="34" charset="0"/>
              </a:rPr>
              <a:t>’</a:t>
            </a:r>
            <a:br>
              <a:rPr lang="pt-BR" sz="2400" cap="none" dirty="0" smtClean="0">
                <a:latin typeface="Bahnschrift SemiBold" panose="020B0502040204020203" pitchFamily="34" charset="0"/>
              </a:rPr>
            </a:br>
            <a:r>
              <a:rPr lang="pt-BR" sz="2400" cap="none" dirty="0" smtClean="0">
                <a:latin typeface="Bahnschrift SemiBold" panose="020B0502040204020203" pitchFamily="34" charset="0"/>
              </a:rPr>
              <a:t>nervoso </a:t>
            </a:r>
            <a:r>
              <a:rPr lang="pt-BR" sz="2400" cap="none" dirty="0" err="1" smtClean="0">
                <a:latin typeface="Bahnschrift SemiBold" panose="020B0502040204020203" pitchFamily="34" charset="0"/>
              </a:rPr>
              <a:t>perché</a:t>
            </a:r>
            <a:r>
              <a:rPr lang="pt-BR" sz="2400" cap="none" dirty="0" smtClean="0">
                <a:latin typeface="Bahnschrift SemiBold" panose="020B0502040204020203" pitchFamily="34" charset="0"/>
              </a:rPr>
              <a:t> era</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il</a:t>
            </a:r>
            <a:r>
              <a:rPr lang="pt-BR" sz="2400" cap="none" dirty="0" smtClean="0">
                <a:latin typeface="Bahnschrift SemiBold" panose="020B0502040204020203" pitchFamily="34" charset="0"/>
              </a:rPr>
              <a:t> suo primo </a:t>
            </a:r>
            <a:r>
              <a:rPr lang="pt-BR" sz="2400" cap="none" dirty="0" err="1" smtClean="0">
                <a:latin typeface="Bahnschrift SemiBold" panose="020B0502040204020203" pitchFamily="34" charset="0"/>
              </a:rPr>
              <a:t>giorno</a:t>
            </a:r>
            <a:r>
              <a:rPr lang="pt-BR" sz="2400" cap="none" dirty="0" smtClean="0">
                <a:latin typeface="Bahnschrift SemiBold" panose="020B0502040204020203" pitchFamily="34" charset="0"/>
              </a:rPr>
              <a:t>.</a:t>
            </a:r>
            <a:r>
              <a:rPr lang="pt-BR" sz="2400" cap="none" dirty="0">
                <a:latin typeface="Bahnschrift SemiBold" panose="020B0502040204020203" pitchFamily="34" charset="0"/>
              </a:rPr>
              <a:t/>
            </a:r>
            <a:br>
              <a:rPr lang="pt-BR" sz="2400" cap="none" dirty="0">
                <a:latin typeface="Bahnschrift SemiBold" panose="020B0502040204020203" pitchFamily="34" charset="0"/>
              </a:rPr>
            </a:b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a:latin typeface="Bahnschrift SemiBold" panose="020B0502040204020203" pitchFamily="34" charset="0"/>
              </a:rPr>
              <a:t/>
            </a:r>
            <a:br>
              <a:rPr lang="pt-BR" sz="2400" cap="none" dirty="0">
                <a:latin typeface="Bahnschrift SemiBold" panose="020B0502040204020203" pitchFamily="34" charset="0"/>
              </a:rPr>
            </a:br>
            <a:endParaRPr lang="pt-BR" sz="2400" cap="none" dirty="0">
              <a:latin typeface="Bahnschrift SemiBold" panose="020B0502040204020203" pitchFamily="34" charset="0"/>
            </a:endParaRPr>
          </a:p>
        </p:txBody>
      </p:sp>
      <p:pic>
        <p:nvPicPr>
          <p:cNvPr id="2" name="Imagem 1"/>
          <p:cNvPicPr>
            <a:picLocks noChangeAspect="1"/>
          </p:cNvPicPr>
          <p:nvPr/>
        </p:nvPicPr>
        <p:blipFill>
          <a:blip r:embed="rId3"/>
          <a:stretch>
            <a:fillRect/>
          </a:stretch>
        </p:blipFill>
        <p:spPr>
          <a:xfrm>
            <a:off x="5051834" y="1497170"/>
            <a:ext cx="6738985" cy="4965412"/>
          </a:xfrm>
          <a:prstGeom prst="rect">
            <a:avLst/>
          </a:prstGeom>
          <a:ln>
            <a:noFill/>
          </a:ln>
          <a:effectLst>
            <a:outerShdw blurRad="292100" dist="139700" dir="2700000" algn="tl" rotWithShape="0">
              <a:srgbClr val="333333">
                <a:alpha val="65000"/>
              </a:srgbClr>
            </a:outerShdw>
          </a:effectLst>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0560" y="138877"/>
            <a:ext cx="2286624" cy="928419"/>
          </a:xfrm>
          <a:prstGeom prst="rect">
            <a:avLst/>
          </a:prstGeom>
        </p:spPr>
      </p:pic>
      <p:pic>
        <p:nvPicPr>
          <p:cNvPr id="12" name="Imagem 11"/>
          <p:cNvPicPr>
            <a:picLocks noChangeAspect="1"/>
          </p:cNvPicPr>
          <p:nvPr/>
        </p:nvPicPr>
        <p:blipFill rotWithShape="1">
          <a:blip r:embed="rId5">
            <a:extLst>
              <a:ext uri="{28A0092B-C50C-407E-A947-70E740481C1C}">
                <a14:useLocalDpi xmlns:a14="http://schemas.microsoft.com/office/drawing/2010/main" val="0"/>
              </a:ext>
            </a:extLst>
          </a:blip>
          <a:srcRect b="23659"/>
          <a:stretch/>
        </p:blipFill>
        <p:spPr>
          <a:xfrm>
            <a:off x="967177" y="324358"/>
            <a:ext cx="2223326" cy="557454"/>
          </a:xfrm>
          <a:prstGeom prst="rect">
            <a:avLst/>
          </a:prstGeom>
        </p:spPr>
      </p:pic>
    </p:spTree>
    <p:extLst>
      <p:ext uri="{BB962C8B-B14F-4D97-AF65-F5344CB8AC3E}">
        <p14:creationId xmlns:p14="http://schemas.microsoft.com/office/powerpoint/2010/main" val="4103731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orma livre 6">
            <a:extLst>
              <a:ext uri="{FF2B5EF4-FFF2-40B4-BE49-F238E27FC236}">
                <a16:creationId xmlns="" xmlns:a16="http://schemas.microsoft.com/office/drawing/2014/main" id="{C98F4480-8749-4E48-82BB-3A0F2F311E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78" name="Retângulo 77">
            <a:extLst>
              <a:ext uri="{FF2B5EF4-FFF2-40B4-BE49-F238E27FC236}">
                <a16:creationId xmlns="" xmlns:a16="http://schemas.microsoft.com/office/drawing/2014/main" id="{5249F694-12BA-47C4-9FF3-570372F3B9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tângulo 81">
            <a:extLst>
              <a:ext uri="{FF2B5EF4-FFF2-40B4-BE49-F238E27FC236}">
                <a16:creationId xmlns="" xmlns:a16="http://schemas.microsoft.com/office/drawing/2014/main" id="{FA0382D1-1594-4E3D-842E-04E1E5E757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ítulo 1">
            <a:extLst>
              <a:ext uri="{FF2B5EF4-FFF2-40B4-BE49-F238E27FC236}">
                <a16:creationId xmlns="" xmlns:a16="http://schemas.microsoft.com/office/drawing/2014/main" id="{B3CC9E7E-C8DB-4D73-80B6-C5D35AD7F081}"/>
              </a:ext>
            </a:extLst>
          </p:cNvPr>
          <p:cNvSpPr>
            <a:spLocks noGrp="1"/>
          </p:cNvSpPr>
          <p:nvPr>
            <p:ph type="title"/>
          </p:nvPr>
        </p:nvSpPr>
        <p:spPr>
          <a:xfrm>
            <a:off x="1225025" y="1764090"/>
            <a:ext cx="3010410" cy="4353567"/>
          </a:xfrm>
        </p:spPr>
        <p:txBody>
          <a:bodyPr vert="horz" lIns="91440" tIns="45720" rIns="91440" bIns="45720" rtlCol="0" anchor="t">
            <a:normAutofit fontScale="90000"/>
          </a:bodyPr>
          <a:lstStyle/>
          <a:p>
            <a:pPr algn="ctr" rtl="0"/>
            <a:r>
              <a:rPr lang="pt-BR" sz="2400" cap="none" dirty="0" smtClean="0">
                <a:latin typeface="Bahnschrift SemiBold" panose="020B0502040204020203" pitchFamily="34" charset="0"/>
              </a:rPr>
              <a:t>La </a:t>
            </a:r>
            <a:r>
              <a:rPr lang="pt-BR" sz="2400" cap="none" dirty="0" err="1" smtClean="0">
                <a:latin typeface="Bahnschrift SemiBold" panose="020B0502040204020203" pitchFamily="34" charset="0"/>
              </a:rPr>
              <a:t>mattina</a:t>
            </a:r>
            <a:r>
              <a:rPr lang="pt-BR" sz="2400" cap="none" dirty="0" smtClean="0">
                <a:latin typeface="Bahnschrift SemiBold" panose="020B0502040204020203" pitchFamily="34" charset="0"/>
              </a:rPr>
              <a:t> si </a:t>
            </a:r>
            <a:r>
              <a:rPr lang="pt-BR" sz="2400" cap="none" dirty="0" err="1" smtClean="0">
                <a:latin typeface="Bahnschrift SemiBold" panose="020B0502040204020203" pitchFamily="34" charset="0"/>
              </a:rPr>
              <a:t>è</a:t>
            </a:r>
            <a:r>
              <a:rPr lang="pt-BR" sz="2400" cap="none" dirty="0" smtClean="0">
                <a:latin typeface="Bahnschrift SemiBold" panose="020B0502040204020203" pitchFamily="34" charset="0"/>
              </a:rPr>
              <a:t> </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svegliato</a:t>
            </a:r>
            <a:r>
              <a:rPr lang="pt-BR" sz="2400" cap="none" dirty="0">
                <a:latin typeface="Bahnschrift SemiBold" panose="020B0502040204020203" pitchFamily="34" charset="0"/>
              </a:rPr>
              <a:t> </a:t>
            </a:r>
            <a:r>
              <a:rPr lang="pt-BR" sz="2400" cap="none" dirty="0" smtClean="0">
                <a:latin typeface="Bahnschrift SemiBold" panose="020B0502040204020203" pitchFamily="34" charset="0"/>
              </a:rPr>
              <a:t>presto</a:t>
            </a:r>
            <a:br>
              <a:rPr lang="pt-BR" sz="2400" cap="none" dirty="0" smtClean="0">
                <a:latin typeface="Bahnschrift SemiBold" panose="020B0502040204020203" pitchFamily="34" charset="0"/>
              </a:rPr>
            </a:br>
            <a:r>
              <a:rPr lang="pt-BR" sz="2400" cap="none" dirty="0" smtClean="0">
                <a:latin typeface="Bahnschrift SemiBold" panose="020B0502040204020203" pitchFamily="34" charset="0"/>
              </a:rPr>
              <a:t>e ha </a:t>
            </a:r>
            <a:r>
              <a:rPr lang="pt-BR" sz="2400" cap="none" dirty="0" err="1" smtClean="0">
                <a:latin typeface="Bahnschrift SemiBold" panose="020B0502040204020203" pitchFamily="34" charset="0"/>
              </a:rPr>
              <a:t>fatto</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colazione</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con</a:t>
            </a:r>
            <a:r>
              <a:rPr lang="pt-BR" sz="2400" cap="none" dirty="0" smtClean="0">
                <a:latin typeface="Bahnschrift SemiBold" panose="020B0502040204020203" pitchFamily="34" charset="0"/>
              </a:rPr>
              <a:t> </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abbastanza</a:t>
            </a:r>
            <a:r>
              <a:rPr lang="pt-BR" sz="2400" cap="none" dirty="0" smtClean="0">
                <a:latin typeface="Bahnschrift SemiBold" panose="020B0502040204020203" pitchFamily="34" charset="0"/>
              </a:rPr>
              <a:t> calma.</a:t>
            </a:r>
            <a:br>
              <a:rPr lang="pt-BR" sz="2400" cap="none" dirty="0" smtClean="0">
                <a:latin typeface="Bahnschrift SemiBold" panose="020B0502040204020203" pitchFamily="34" charset="0"/>
              </a:rPr>
            </a:br>
            <a:r>
              <a:rPr lang="pt-BR" sz="2400" cap="none" dirty="0">
                <a:latin typeface="Bahnschrift SemiBold" panose="020B0502040204020203" pitchFamily="34" charset="0"/>
              </a:rPr>
              <a:t/>
            </a:r>
            <a:br>
              <a:rPr lang="pt-BR" sz="2400" cap="none" dirty="0">
                <a:latin typeface="Bahnschrift SemiBold" panose="020B0502040204020203" pitchFamily="34" charset="0"/>
              </a:rPr>
            </a:br>
            <a:r>
              <a:rPr lang="pt-BR" sz="2400" cap="none" dirty="0" err="1" smtClean="0">
                <a:latin typeface="Bahnschrift SemiBold" panose="020B0502040204020203" pitchFamily="34" charset="0"/>
              </a:rPr>
              <a:t>Poi</a:t>
            </a:r>
            <a:r>
              <a:rPr lang="pt-BR" sz="2400" cap="none" dirty="0" smtClean="0">
                <a:latin typeface="Bahnschrift SemiBold" panose="020B0502040204020203" pitchFamily="34" charset="0"/>
              </a:rPr>
              <a:t> ha preso</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l’autobus</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perché</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l’ufficio</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smtClean="0">
                <a:latin typeface="Bahnschrift SemiBold" panose="020B0502040204020203" pitchFamily="34" charset="0"/>
              </a:rPr>
              <a:t>non </a:t>
            </a:r>
            <a:r>
              <a:rPr lang="pt-BR" sz="2400" cap="none" dirty="0" err="1" smtClean="0">
                <a:latin typeface="Bahnschrift SemiBold" panose="020B0502040204020203" pitchFamily="34" charset="0"/>
              </a:rPr>
              <a:t>è</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vicino</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smtClean="0">
                <a:latin typeface="Bahnschrift SemiBold" panose="020B0502040204020203" pitchFamily="34" charset="0"/>
              </a:rPr>
              <a:t>a casa sua.</a:t>
            </a:r>
            <a:br>
              <a:rPr lang="pt-BR" sz="2400" cap="none" dirty="0" smtClean="0">
                <a:latin typeface="Bahnschrift SemiBold" panose="020B0502040204020203" pitchFamily="34" charset="0"/>
              </a:rPr>
            </a:br>
            <a:r>
              <a:rPr lang="pt-BR" sz="2400" cap="none" dirty="0">
                <a:latin typeface="Bahnschrift SemiBold" panose="020B0502040204020203" pitchFamily="34" charset="0"/>
              </a:rPr>
              <a:t/>
            </a:r>
            <a:br>
              <a:rPr lang="pt-BR" sz="2400" cap="none" dirty="0">
                <a:latin typeface="Bahnschrift SemiBold" panose="020B0502040204020203" pitchFamily="34" charset="0"/>
              </a:rPr>
            </a:br>
            <a:r>
              <a:rPr lang="pt-BR" sz="2400" cap="none" dirty="0" smtClean="0">
                <a:latin typeface="Bahnschrift SemiBold" panose="020B0502040204020203" pitchFamily="34" charset="0"/>
              </a:rPr>
              <a:t>In </a:t>
            </a:r>
            <a:r>
              <a:rPr lang="pt-BR" sz="2400" cap="none" dirty="0" err="1" smtClean="0">
                <a:latin typeface="Bahnschrift SemiBold" panose="020B0502040204020203" pitchFamily="34" charset="0"/>
              </a:rPr>
              <a:t>realtà</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è</a:t>
            </a:r>
            <a:r>
              <a:rPr lang="pt-BR" sz="2400" cap="none" dirty="0" smtClean="0">
                <a:latin typeface="Bahnschrift SemiBold" panose="020B0502040204020203" pitchFamily="34" charset="0"/>
              </a:rPr>
              <a:t> </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molto</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lontano</a:t>
            </a:r>
            <a:r>
              <a:rPr lang="pt-BR" sz="2400" cap="none" dirty="0" smtClean="0">
                <a:latin typeface="Bahnschrift SemiBold" panose="020B0502040204020203" pitchFamily="34" charset="0"/>
              </a:rPr>
              <a:t>.</a:t>
            </a:r>
            <a:br>
              <a:rPr lang="pt-BR" sz="2400" cap="none" dirty="0" smtClean="0">
                <a:latin typeface="Bahnschrift SemiBold" panose="020B0502040204020203" pitchFamily="34" charset="0"/>
              </a:rPr>
            </a:b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a:latin typeface="Bahnschrift SemiBold" panose="020B0502040204020203" pitchFamily="34" charset="0"/>
              </a:rPr>
              <a:t/>
            </a:r>
            <a:br>
              <a:rPr lang="pt-BR" sz="2400" cap="none" dirty="0">
                <a:latin typeface="Bahnschrift SemiBold" panose="020B0502040204020203" pitchFamily="34" charset="0"/>
              </a:rPr>
            </a:b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a:latin typeface="Bahnschrift SemiBold" panose="020B0502040204020203" pitchFamily="34" charset="0"/>
              </a:rPr>
              <a:t/>
            </a:r>
            <a:br>
              <a:rPr lang="pt-BR" sz="2400" cap="none" dirty="0">
                <a:latin typeface="Bahnschrift SemiBold" panose="020B0502040204020203" pitchFamily="34" charset="0"/>
              </a:rPr>
            </a:br>
            <a:endParaRPr lang="pt-BR" sz="2400" cap="none" dirty="0">
              <a:latin typeface="Bahnschrift SemiBold" panose="020B0502040204020203" pitchFamily="34" charset="0"/>
            </a:endParaRPr>
          </a:p>
        </p:txBody>
      </p:sp>
      <p:pic>
        <p:nvPicPr>
          <p:cNvPr id="4" name="Imagem 3"/>
          <p:cNvPicPr>
            <a:picLocks noChangeAspect="1"/>
          </p:cNvPicPr>
          <p:nvPr/>
        </p:nvPicPr>
        <p:blipFill>
          <a:blip r:embed="rId3"/>
          <a:stretch>
            <a:fillRect/>
          </a:stretch>
        </p:blipFill>
        <p:spPr>
          <a:xfrm>
            <a:off x="4574636" y="1544323"/>
            <a:ext cx="7196851" cy="4793103"/>
          </a:xfrm>
          <a:prstGeom prst="rect">
            <a:avLst/>
          </a:prstGeom>
          <a:ln>
            <a:noFill/>
          </a:ln>
          <a:effectLst>
            <a:outerShdw blurRad="292100" dist="139700" dir="2700000" algn="tl" rotWithShape="0">
              <a:srgbClr val="333333">
                <a:alpha val="65000"/>
              </a:srgbClr>
            </a:outerShdw>
          </a:effectLst>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0560" y="138877"/>
            <a:ext cx="2286624" cy="928419"/>
          </a:xfrm>
          <a:prstGeom prst="rect">
            <a:avLst/>
          </a:prstGeom>
        </p:spPr>
      </p:pic>
      <p:pic>
        <p:nvPicPr>
          <p:cNvPr id="13" name="Imagem 12"/>
          <p:cNvPicPr>
            <a:picLocks noChangeAspect="1"/>
          </p:cNvPicPr>
          <p:nvPr/>
        </p:nvPicPr>
        <p:blipFill rotWithShape="1">
          <a:blip r:embed="rId5">
            <a:extLst>
              <a:ext uri="{28A0092B-C50C-407E-A947-70E740481C1C}">
                <a14:useLocalDpi xmlns:a14="http://schemas.microsoft.com/office/drawing/2010/main" val="0"/>
              </a:ext>
            </a:extLst>
          </a:blip>
          <a:srcRect b="23659"/>
          <a:stretch/>
        </p:blipFill>
        <p:spPr>
          <a:xfrm>
            <a:off x="967177" y="324358"/>
            <a:ext cx="2223326" cy="557454"/>
          </a:xfrm>
          <a:prstGeom prst="rect">
            <a:avLst/>
          </a:prstGeom>
        </p:spPr>
      </p:pic>
    </p:spTree>
    <p:extLst>
      <p:ext uri="{BB962C8B-B14F-4D97-AF65-F5344CB8AC3E}">
        <p14:creationId xmlns:p14="http://schemas.microsoft.com/office/powerpoint/2010/main" val="268808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orma livre 6">
            <a:extLst>
              <a:ext uri="{FF2B5EF4-FFF2-40B4-BE49-F238E27FC236}">
                <a16:creationId xmlns="" xmlns:a16="http://schemas.microsoft.com/office/drawing/2014/main" id="{C98F4480-8749-4E48-82BB-3A0F2F311E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78" name="Retângulo 77">
            <a:extLst>
              <a:ext uri="{FF2B5EF4-FFF2-40B4-BE49-F238E27FC236}">
                <a16:creationId xmlns="" xmlns:a16="http://schemas.microsoft.com/office/drawing/2014/main" id="{5249F694-12BA-47C4-9FF3-570372F3B9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tângulo 81">
            <a:extLst>
              <a:ext uri="{FF2B5EF4-FFF2-40B4-BE49-F238E27FC236}">
                <a16:creationId xmlns="" xmlns:a16="http://schemas.microsoft.com/office/drawing/2014/main" id="{FA0382D1-1594-4E3D-842E-04E1E5E757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ítulo 1">
            <a:extLst>
              <a:ext uri="{FF2B5EF4-FFF2-40B4-BE49-F238E27FC236}">
                <a16:creationId xmlns="" xmlns:a16="http://schemas.microsoft.com/office/drawing/2014/main" id="{B3CC9E7E-C8DB-4D73-80B6-C5D35AD7F081}"/>
              </a:ext>
            </a:extLst>
          </p:cNvPr>
          <p:cNvSpPr>
            <a:spLocks noGrp="1"/>
          </p:cNvSpPr>
          <p:nvPr>
            <p:ph type="title"/>
          </p:nvPr>
        </p:nvSpPr>
        <p:spPr>
          <a:xfrm>
            <a:off x="926917" y="1771951"/>
            <a:ext cx="4138566" cy="4081828"/>
          </a:xfrm>
        </p:spPr>
        <p:txBody>
          <a:bodyPr vert="horz" lIns="91440" tIns="45720" rIns="91440" bIns="45720" rtlCol="0" anchor="t">
            <a:normAutofit fontScale="90000"/>
          </a:bodyPr>
          <a:lstStyle/>
          <a:p>
            <a:pPr algn="ctr"/>
            <a:r>
              <a:rPr lang="pt-BR" sz="2400" cap="none" dirty="0" smtClean="0">
                <a:latin typeface="Bahnschrift SemiBold" panose="020B0502040204020203" pitchFamily="34" charset="0"/>
              </a:rPr>
              <a:t>Quando </a:t>
            </a:r>
            <a:r>
              <a:rPr lang="pt-BR" sz="2400" cap="none" dirty="0" err="1" smtClean="0">
                <a:latin typeface="Bahnschrift SemiBold" panose="020B0502040204020203" pitchFamily="34" charset="0"/>
              </a:rPr>
              <a:t>arrivò</a:t>
            </a:r>
            <a:r>
              <a:rPr lang="pt-BR" sz="2400" cap="none" dirty="0" smtClean="0">
                <a:latin typeface="Bahnschrift SemiBold" panose="020B0502040204020203" pitchFamily="34" charset="0"/>
              </a:rPr>
              <a:t> in Azienda,</a:t>
            </a:r>
            <a:r>
              <a:rPr lang="pt-BR" sz="2400" cap="none" dirty="0">
                <a:latin typeface="Bahnschrift SemiBold" panose="020B0502040204020203" pitchFamily="34" charset="0"/>
              </a:rPr>
              <a:t/>
            </a:r>
            <a:br>
              <a:rPr lang="pt-BR" sz="2400" cap="none" dirty="0">
                <a:latin typeface="Bahnschrift SemiBold" panose="020B0502040204020203" pitchFamily="34" charset="0"/>
              </a:rPr>
            </a:br>
            <a:r>
              <a:rPr lang="pt-BR" sz="2400" cap="none" dirty="0" err="1" smtClean="0">
                <a:latin typeface="Bahnschrift SemiBold" panose="020B0502040204020203" pitchFamily="34" charset="0"/>
              </a:rPr>
              <a:t>il</a:t>
            </a:r>
            <a:r>
              <a:rPr lang="pt-BR" sz="2400" cap="none" dirty="0" smtClean="0">
                <a:latin typeface="Bahnschrift SemiBold" panose="020B0502040204020203" pitchFamily="34" charset="0"/>
              </a:rPr>
              <a:t> suo capo</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lo</a:t>
            </a:r>
            <a:r>
              <a:rPr lang="pt-BR" sz="2400" cap="none" dirty="0" smtClean="0">
                <a:latin typeface="Bahnschrift SemiBold" panose="020B0502040204020203" pitchFamily="34" charset="0"/>
              </a:rPr>
              <a:t> ha </a:t>
            </a:r>
            <a:r>
              <a:rPr lang="pt-BR" sz="2400" cap="none" dirty="0" err="1" smtClean="0">
                <a:latin typeface="Bahnschrift SemiBold" panose="020B0502040204020203" pitchFamily="34" charset="0"/>
              </a:rPr>
              <a:t>salutato</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con</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un</a:t>
            </a:r>
            <a:r>
              <a:rPr lang="pt-BR" sz="2400" cap="none" dirty="0" smtClean="0">
                <a:latin typeface="Bahnschrift SemiBold" panose="020B0502040204020203" pitchFamily="34" charset="0"/>
              </a:rPr>
              <a:t> sorriso</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molto</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amichevole</a:t>
            </a:r>
            <a:r>
              <a:rPr lang="pt-BR" sz="2400" cap="none" dirty="0" smtClean="0">
                <a:latin typeface="Bahnschrift SemiBold" panose="020B0502040204020203" pitchFamily="34" charset="0"/>
              </a:rPr>
              <a:t>.</a:t>
            </a:r>
            <a:br>
              <a:rPr lang="pt-BR" sz="2400" cap="none" dirty="0" smtClean="0">
                <a:latin typeface="Bahnschrift SemiBold" panose="020B0502040204020203" pitchFamily="34" charset="0"/>
              </a:rPr>
            </a:br>
            <a:r>
              <a:rPr lang="pt-BR" sz="2400" cap="none" dirty="0">
                <a:latin typeface="Bahnschrift SemiBold" panose="020B0502040204020203" pitchFamily="34" charset="0"/>
              </a:rPr>
              <a:t/>
            </a:r>
            <a:br>
              <a:rPr lang="pt-BR" sz="2400" cap="none" dirty="0">
                <a:latin typeface="Bahnschrift SemiBold" panose="020B0502040204020203" pitchFamily="34" charset="0"/>
              </a:rPr>
            </a:br>
            <a:r>
              <a:rPr lang="pt-BR" sz="2400" cap="none" dirty="0" smtClean="0">
                <a:latin typeface="Bahnschrift SemiBold" panose="020B0502040204020203" pitchFamily="34" charset="0"/>
              </a:rPr>
              <a:t>Dopo ha </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presentato</a:t>
            </a:r>
            <a:r>
              <a:rPr lang="pt-BR" sz="2400" cap="none" dirty="0" smtClean="0">
                <a:latin typeface="Bahnschrift SemiBold" panose="020B0502040204020203" pitchFamily="34" charset="0"/>
              </a:rPr>
              <a:t> Luca</a:t>
            </a:r>
            <a:br>
              <a:rPr lang="pt-BR" sz="2400" cap="none" dirty="0" smtClean="0">
                <a:latin typeface="Bahnschrift SemiBold" panose="020B0502040204020203" pitchFamily="34" charset="0"/>
              </a:rPr>
            </a:br>
            <a:r>
              <a:rPr lang="pt-BR" sz="2400" cap="none" dirty="0" smtClean="0">
                <a:latin typeface="Bahnschrift SemiBold" panose="020B0502040204020203" pitchFamily="34" charset="0"/>
              </a:rPr>
              <a:t>ai </a:t>
            </a:r>
            <a:r>
              <a:rPr lang="pt-BR" sz="2400" cap="none" dirty="0" err="1" smtClean="0">
                <a:latin typeface="Bahnschrift SemiBold" panose="020B0502040204020203" pitchFamily="34" charset="0"/>
              </a:rPr>
              <a:t>suoi</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nuovi</a:t>
            </a:r>
            <a:r>
              <a:rPr lang="pt-BR" sz="2400" cap="none" dirty="0" smtClean="0">
                <a:latin typeface="Bahnschrift SemiBold" panose="020B0502040204020203" pitchFamily="34" charset="0"/>
              </a:rPr>
              <a:t> </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colleghi</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di</a:t>
            </a:r>
            <a:r>
              <a:rPr lang="pt-BR" sz="2400" cap="none" dirty="0" smtClean="0">
                <a:latin typeface="Bahnschrift SemiBold" panose="020B0502040204020203" pitchFamily="34" charset="0"/>
              </a:rPr>
              <a:t> lavoro.</a:t>
            </a:r>
            <a:br>
              <a:rPr lang="pt-BR" sz="2400" cap="none" dirty="0" smtClean="0">
                <a:latin typeface="Bahnschrift SemiBold" panose="020B0502040204020203" pitchFamily="34" charset="0"/>
              </a:rPr>
            </a:br>
            <a:r>
              <a:rPr lang="pt-BR" sz="2400" cap="none" dirty="0">
                <a:latin typeface="Bahnschrift SemiBold" panose="020B0502040204020203" pitchFamily="34" charset="0"/>
              </a:rPr>
              <a:t/>
            </a:r>
            <a:br>
              <a:rPr lang="pt-BR" sz="2400" cap="none" dirty="0">
                <a:latin typeface="Bahnschrift SemiBold" panose="020B0502040204020203" pitchFamily="34" charset="0"/>
              </a:rPr>
            </a:br>
            <a:r>
              <a:rPr lang="it-IT" sz="2400" cap="none" dirty="0">
                <a:latin typeface="Bahnschrift SemiBold" panose="020B0502040204020203" pitchFamily="34" charset="0"/>
              </a:rPr>
              <a:t>Tutti lo salutarono con una stretta di mano.</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a:latin typeface="Bahnschrift SemiBold" panose="020B0502040204020203" pitchFamily="34" charset="0"/>
              </a:rPr>
              <a:t/>
            </a:r>
            <a:br>
              <a:rPr lang="pt-BR" sz="2400" cap="none" dirty="0">
                <a:latin typeface="Bahnschrift SemiBold" panose="020B0502040204020203" pitchFamily="34" charset="0"/>
              </a:rPr>
            </a:b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a:latin typeface="Bahnschrift SemiBold" panose="020B0502040204020203" pitchFamily="34" charset="0"/>
              </a:rPr>
              <a:t/>
            </a:r>
            <a:br>
              <a:rPr lang="pt-BR" sz="2400" cap="none" dirty="0">
                <a:latin typeface="Bahnschrift SemiBold" panose="020B0502040204020203" pitchFamily="34" charset="0"/>
              </a:rPr>
            </a:br>
            <a:endParaRPr lang="pt-BR" sz="2400" cap="none" dirty="0">
              <a:latin typeface="Bahnschrift SemiBold" panose="020B0502040204020203" pitchFamily="34" charset="0"/>
            </a:endParaRPr>
          </a:p>
        </p:txBody>
      </p:sp>
      <p:pic>
        <p:nvPicPr>
          <p:cNvPr id="4" name="Imagem 3"/>
          <p:cNvPicPr>
            <a:picLocks noChangeAspect="1"/>
          </p:cNvPicPr>
          <p:nvPr/>
        </p:nvPicPr>
        <p:blipFill>
          <a:blip r:embed="rId3"/>
          <a:stretch>
            <a:fillRect/>
          </a:stretch>
        </p:blipFill>
        <p:spPr>
          <a:xfrm>
            <a:off x="5210362" y="1824704"/>
            <a:ext cx="6553294" cy="4029075"/>
          </a:xfrm>
          <a:prstGeom prst="rect">
            <a:avLst/>
          </a:prstGeom>
          <a:ln>
            <a:noFill/>
          </a:ln>
          <a:effectLst>
            <a:outerShdw blurRad="292100" dist="139700" dir="2700000" algn="tl" rotWithShape="0">
              <a:srgbClr val="333333">
                <a:alpha val="65000"/>
              </a:srgbClr>
            </a:outerShdw>
          </a:effectLst>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0560" y="138877"/>
            <a:ext cx="2286624" cy="928419"/>
          </a:xfrm>
          <a:prstGeom prst="rect">
            <a:avLst/>
          </a:prstGeom>
        </p:spPr>
      </p:pic>
      <p:pic>
        <p:nvPicPr>
          <p:cNvPr id="13" name="Imagem 12"/>
          <p:cNvPicPr>
            <a:picLocks noChangeAspect="1"/>
          </p:cNvPicPr>
          <p:nvPr/>
        </p:nvPicPr>
        <p:blipFill rotWithShape="1">
          <a:blip r:embed="rId5">
            <a:extLst>
              <a:ext uri="{28A0092B-C50C-407E-A947-70E740481C1C}">
                <a14:useLocalDpi xmlns:a14="http://schemas.microsoft.com/office/drawing/2010/main" val="0"/>
              </a:ext>
            </a:extLst>
          </a:blip>
          <a:srcRect b="23659"/>
          <a:stretch/>
        </p:blipFill>
        <p:spPr>
          <a:xfrm>
            <a:off x="967177" y="324358"/>
            <a:ext cx="2223326" cy="557454"/>
          </a:xfrm>
          <a:prstGeom prst="rect">
            <a:avLst/>
          </a:prstGeom>
        </p:spPr>
      </p:pic>
    </p:spTree>
    <p:extLst>
      <p:ext uri="{BB962C8B-B14F-4D97-AF65-F5344CB8AC3E}">
        <p14:creationId xmlns:p14="http://schemas.microsoft.com/office/powerpoint/2010/main" val="3270157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orma livre 6">
            <a:extLst>
              <a:ext uri="{FF2B5EF4-FFF2-40B4-BE49-F238E27FC236}">
                <a16:creationId xmlns="" xmlns:a16="http://schemas.microsoft.com/office/drawing/2014/main" id="{C98F4480-8749-4E48-82BB-3A0F2F311E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78" name="Retângulo 77">
            <a:extLst>
              <a:ext uri="{FF2B5EF4-FFF2-40B4-BE49-F238E27FC236}">
                <a16:creationId xmlns="" xmlns:a16="http://schemas.microsoft.com/office/drawing/2014/main" id="{5249F694-12BA-47C4-9FF3-570372F3B9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tângulo 81">
            <a:extLst>
              <a:ext uri="{FF2B5EF4-FFF2-40B4-BE49-F238E27FC236}">
                <a16:creationId xmlns="" xmlns:a16="http://schemas.microsoft.com/office/drawing/2014/main" id="{FA0382D1-1594-4E3D-842E-04E1E5E757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ítulo 1">
            <a:extLst>
              <a:ext uri="{FF2B5EF4-FFF2-40B4-BE49-F238E27FC236}">
                <a16:creationId xmlns="" xmlns:a16="http://schemas.microsoft.com/office/drawing/2014/main" id="{B3CC9E7E-C8DB-4D73-80B6-C5D35AD7F081}"/>
              </a:ext>
            </a:extLst>
          </p:cNvPr>
          <p:cNvSpPr>
            <a:spLocks noGrp="1"/>
          </p:cNvSpPr>
          <p:nvPr>
            <p:ph type="title"/>
          </p:nvPr>
        </p:nvSpPr>
        <p:spPr>
          <a:xfrm>
            <a:off x="1231270" y="2653451"/>
            <a:ext cx="3310411" cy="2474551"/>
          </a:xfrm>
        </p:spPr>
        <p:txBody>
          <a:bodyPr vert="horz" lIns="91440" tIns="45720" rIns="91440" bIns="45720" rtlCol="0" anchor="t">
            <a:normAutofit fontScale="90000"/>
          </a:bodyPr>
          <a:lstStyle/>
          <a:p>
            <a:pPr algn="ctr" rtl="0"/>
            <a:r>
              <a:rPr lang="pt-BR" sz="2400" cap="none" dirty="0" smtClean="0">
                <a:latin typeface="Bahnschrift SemiBold" panose="020B0502040204020203" pitchFamily="34" charset="0"/>
              </a:rPr>
              <a:t>Tutti </a:t>
            </a:r>
            <a:r>
              <a:rPr lang="pt-BR" sz="2400" cap="none" dirty="0" err="1" smtClean="0">
                <a:latin typeface="Bahnschrift SemiBold" panose="020B0502040204020203" pitchFamily="34" charset="0"/>
              </a:rPr>
              <a:t>erano</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gentile</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smtClean="0">
                <a:latin typeface="Bahnschrift SemiBold" panose="020B0502040204020203" pitchFamily="34" charset="0"/>
              </a:rPr>
              <a:t>e </a:t>
            </a:r>
            <a:r>
              <a:rPr lang="pt-BR" sz="2400" cap="none" dirty="0" err="1" smtClean="0">
                <a:latin typeface="Bahnschrift SemiBold" panose="020B0502040204020203" pitchFamily="34" charset="0"/>
              </a:rPr>
              <a:t>molto</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disponibile</a:t>
            </a:r>
            <a:r>
              <a:rPr lang="pt-BR" sz="2400" cap="none" dirty="0" smtClean="0">
                <a:latin typeface="Bahnschrift SemiBold" panose="020B0502040204020203" pitchFamily="34" charset="0"/>
              </a:rPr>
              <a:t>.</a:t>
            </a:r>
            <a:br>
              <a:rPr lang="pt-BR" sz="2400" cap="none" dirty="0" smtClean="0">
                <a:latin typeface="Bahnschrift SemiBold" panose="020B0502040204020203" pitchFamily="34" charset="0"/>
              </a:rPr>
            </a:br>
            <a:r>
              <a:rPr lang="pt-BR" sz="2400" cap="none" dirty="0">
                <a:latin typeface="Bahnschrift SemiBold" panose="020B0502040204020203" pitchFamily="34" charset="0"/>
              </a:rPr>
              <a:t/>
            </a:r>
            <a:br>
              <a:rPr lang="pt-BR" sz="2400" cap="none" dirty="0">
                <a:latin typeface="Bahnschrift SemiBold" panose="020B0502040204020203" pitchFamily="34" charset="0"/>
              </a:rPr>
            </a:br>
            <a:r>
              <a:rPr lang="pt-BR" sz="2400" cap="none" dirty="0" smtClean="0">
                <a:latin typeface="Bahnschrift SemiBold" panose="020B0502040204020203" pitchFamily="34" charset="0"/>
              </a:rPr>
              <a:t>Una </a:t>
            </a:r>
            <a:r>
              <a:rPr lang="pt-BR" sz="2400" cap="none" dirty="0" err="1" smtClean="0">
                <a:latin typeface="Bahnschrift SemiBold" panose="020B0502040204020203" pitchFamily="34" charset="0"/>
              </a:rPr>
              <a:t>collega</a:t>
            </a:r>
            <a:r>
              <a:rPr lang="pt-BR" sz="2400" cap="none" dirty="0" smtClean="0">
                <a:latin typeface="Bahnschrift SemiBold" panose="020B0502040204020203" pitchFamily="34" charset="0"/>
              </a:rPr>
              <a:t> </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di</a:t>
            </a:r>
            <a:r>
              <a:rPr lang="pt-BR" sz="2400" cap="none" dirty="0" smtClean="0">
                <a:latin typeface="Bahnschrift SemiBold" panose="020B0502040204020203" pitchFamily="34" charset="0"/>
              </a:rPr>
              <a:t> nome Sara</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gli</a:t>
            </a:r>
            <a:r>
              <a:rPr lang="pt-BR" sz="2400" cap="none" dirty="0" smtClean="0">
                <a:latin typeface="Bahnschrift SemiBold" panose="020B0502040204020203" pitchFamily="34" charset="0"/>
              </a:rPr>
              <a:t> ha </a:t>
            </a:r>
            <a:r>
              <a:rPr lang="pt-BR" sz="2400" cap="none" dirty="0" err="1" smtClean="0">
                <a:latin typeface="Bahnschrift SemiBold" panose="020B0502040204020203" pitchFamily="34" charset="0"/>
              </a:rPr>
              <a:t>mostrato</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l’ufficio</a:t>
            </a:r>
            <a:r>
              <a:rPr lang="pt-BR" sz="2400" cap="none" dirty="0" smtClean="0">
                <a:latin typeface="Bahnschrift SemiBold" panose="020B0502040204020203" pitchFamily="34" charset="0"/>
              </a:rPr>
              <a:t>, suo </a:t>
            </a:r>
            <a:r>
              <a:rPr lang="pt-BR" sz="2400" cap="none" dirty="0" err="1" smtClean="0">
                <a:latin typeface="Bahnschrift SemiBold" panose="020B0502040204020203" pitchFamily="34" charset="0"/>
              </a:rPr>
              <a:t>tavolo</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smtClean="0">
                <a:latin typeface="Bahnschrift SemiBold" panose="020B0502040204020203" pitchFamily="34" charset="0"/>
              </a:rPr>
              <a:t>e </a:t>
            </a:r>
            <a:r>
              <a:rPr lang="pt-BR" sz="2400" cap="none" dirty="0" err="1" smtClean="0">
                <a:latin typeface="Bahnschrift SemiBold" panose="020B0502040204020203" pitchFamily="34" charset="0"/>
              </a:rPr>
              <a:t>il</a:t>
            </a:r>
            <a:r>
              <a:rPr lang="pt-BR" sz="2400" cap="none" dirty="0" smtClean="0">
                <a:latin typeface="Bahnschrift SemiBold" panose="020B0502040204020203" pitchFamily="34" charset="0"/>
              </a:rPr>
              <a:t> suo Computer.</a:t>
            </a:r>
            <a:r>
              <a:rPr lang="pt-BR" sz="2400" cap="none" dirty="0">
                <a:latin typeface="Bahnschrift SemiBold" panose="020B0502040204020203" pitchFamily="34" charset="0"/>
              </a:rPr>
              <a:t/>
            </a:r>
            <a:br>
              <a:rPr lang="pt-BR" sz="2400" cap="none" dirty="0">
                <a:latin typeface="Bahnschrift SemiBold" panose="020B0502040204020203" pitchFamily="34" charset="0"/>
              </a:rPr>
            </a:br>
            <a:endParaRPr lang="pt-BR" sz="2400" cap="none" dirty="0">
              <a:latin typeface="Bahnschrift SemiBold" panose="020B0502040204020203" pitchFamily="34" charset="0"/>
            </a:endParaRPr>
          </a:p>
        </p:txBody>
      </p:sp>
      <p:pic>
        <p:nvPicPr>
          <p:cNvPr id="2" name="Imagem 1"/>
          <p:cNvPicPr>
            <a:picLocks noChangeAspect="1"/>
          </p:cNvPicPr>
          <p:nvPr/>
        </p:nvPicPr>
        <p:blipFill>
          <a:blip r:embed="rId3"/>
          <a:stretch>
            <a:fillRect/>
          </a:stretch>
        </p:blipFill>
        <p:spPr>
          <a:xfrm>
            <a:off x="4644427" y="1452327"/>
            <a:ext cx="7098887" cy="4876800"/>
          </a:xfrm>
          <a:prstGeom prst="rect">
            <a:avLst/>
          </a:prstGeom>
          <a:ln>
            <a:noFill/>
          </a:ln>
          <a:effectLst>
            <a:outerShdw blurRad="292100" dist="139700" dir="2700000" algn="tl" rotWithShape="0">
              <a:srgbClr val="333333">
                <a:alpha val="65000"/>
              </a:srgbClr>
            </a:outerShdw>
          </a:effectLst>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0560" y="138877"/>
            <a:ext cx="2286624" cy="928419"/>
          </a:xfrm>
          <a:prstGeom prst="rect">
            <a:avLst/>
          </a:prstGeom>
        </p:spPr>
      </p:pic>
      <p:pic>
        <p:nvPicPr>
          <p:cNvPr id="13" name="Imagem 12"/>
          <p:cNvPicPr>
            <a:picLocks noChangeAspect="1"/>
          </p:cNvPicPr>
          <p:nvPr/>
        </p:nvPicPr>
        <p:blipFill rotWithShape="1">
          <a:blip r:embed="rId5">
            <a:extLst>
              <a:ext uri="{28A0092B-C50C-407E-A947-70E740481C1C}">
                <a14:useLocalDpi xmlns:a14="http://schemas.microsoft.com/office/drawing/2010/main" val="0"/>
              </a:ext>
            </a:extLst>
          </a:blip>
          <a:srcRect b="23659"/>
          <a:stretch/>
        </p:blipFill>
        <p:spPr>
          <a:xfrm>
            <a:off x="967177" y="324358"/>
            <a:ext cx="2223326" cy="557454"/>
          </a:xfrm>
          <a:prstGeom prst="rect">
            <a:avLst/>
          </a:prstGeom>
        </p:spPr>
      </p:pic>
    </p:spTree>
    <p:extLst>
      <p:ext uri="{BB962C8B-B14F-4D97-AF65-F5344CB8AC3E}">
        <p14:creationId xmlns:p14="http://schemas.microsoft.com/office/powerpoint/2010/main" val="1596601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orma livre 6">
            <a:extLst>
              <a:ext uri="{FF2B5EF4-FFF2-40B4-BE49-F238E27FC236}">
                <a16:creationId xmlns="" xmlns:a16="http://schemas.microsoft.com/office/drawing/2014/main" id="{C98F4480-8749-4E48-82BB-3A0F2F311E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78" name="Retângulo 77">
            <a:extLst>
              <a:ext uri="{FF2B5EF4-FFF2-40B4-BE49-F238E27FC236}">
                <a16:creationId xmlns="" xmlns:a16="http://schemas.microsoft.com/office/drawing/2014/main" id="{5249F694-12BA-47C4-9FF3-570372F3B9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tângulo 81">
            <a:extLst>
              <a:ext uri="{FF2B5EF4-FFF2-40B4-BE49-F238E27FC236}">
                <a16:creationId xmlns="" xmlns:a16="http://schemas.microsoft.com/office/drawing/2014/main" id="{FA0382D1-1594-4E3D-842E-04E1E5E757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ítulo 1">
            <a:extLst>
              <a:ext uri="{FF2B5EF4-FFF2-40B4-BE49-F238E27FC236}">
                <a16:creationId xmlns="" xmlns:a16="http://schemas.microsoft.com/office/drawing/2014/main" id="{B3CC9E7E-C8DB-4D73-80B6-C5D35AD7F081}"/>
              </a:ext>
            </a:extLst>
          </p:cNvPr>
          <p:cNvSpPr>
            <a:spLocks noGrp="1"/>
          </p:cNvSpPr>
          <p:nvPr>
            <p:ph type="title"/>
          </p:nvPr>
        </p:nvSpPr>
        <p:spPr>
          <a:xfrm>
            <a:off x="1119343" y="2454274"/>
            <a:ext cx="4138566" cy="2474551"/>
          </a:xfrm>
        </p:spPr>
        <p:txBody>
          <a:bodyPr vert="horz" lIns="91440" tIns="45720" rIns="91440" bIns="45720" rtlCol="0" anchor="t">
            <a:normAutofit fontScale="90000"/>
          </a:bodyPr>
          <a:lstStyle/>
          <a:p>
            <a:pPr algn="ctr"/>
            <a:r>
              <a:rPr lang="pt-BR" sz="2400" cap="none" dirty="0" err="1" smtClean="0">
                <a:latin typeface="Bahnschrift SemiBold" panose="020B0502040204020203" pitchFamily="34" charset="0"/>
              </a:rPr>
              <a:t>Gli</a:t>
            </a:r>
            <a:r>
              <a:rPr lang="pt-BR" sz="2400" cap="none" dirty="0" smtClean="0">
                <a:latin typeface="Bahnschrift SemiBold" panose="020B0502040204020203" pitchFamily="34" charset="0"/>
              </a:rPr>
              <a:t> ha </a:t>
            </a:r>
            <a:r>
              <a:rPr lang="pt-BR" sz="2400" cap="none" dirty="0" err="1" smtClean="0">
                <a:latin typeface="Bahnschrift SemiBold" panose="020B0502040204020203" pitchFamily="34" charset="0"/>
              </a:rPr>
              <a:t>spiegato</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dove</a:t>
            </a:r>
            <a:r>
              <a:rPr lang="pt-BR" sz="2400" cap="none" dirty="0" smtClean="0">
                <a:latin typeface="Bahnschrift SemiBold" panose="020B0502040204020203" pitchFamily="34" charset="0"/>
              </a:rPr>
              <a:t> sono </a:t>
            </a:r>
            <a:r>
              <a:rPr lang="pt-BR" sz="2400" cap="none" dirty="0" err="1" smtClean="0">
                <a:latin typeface="Bahnschrift SemiBold" panose="020B0502040204020203" pitchFamily="34" charset="0"/>
              </a:rPr>
              <a:t>la</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cucina</a:t>
            </a:r>
            <a:r>
              <a:rPr lang="pt-BR" sz="2400" cap="none" dirty="0" smtClean="0">
                <a:latin typeface="Bahnschrift SemiBold" panose="020B0502040204020203" pitchFamily="34" charset="0"/>
              </a:rPr>
              <a:t>,</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la</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stampante</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smtClean="0">
                <a:latin typeface="Bahnschrift SemiBold" panose="020B0502040204020203" pitchFamily="34" charset="0"/>
              </a:rPr>
              <a:t>e </a:t>
            </a:r>
            <a:r>
              <a:rPr lang="pt-BR" sz="2400" cap="none" dirty="0" err="1" smtClean="0">
                <a:latin typeface="Bahnschrift SemiBold" panose="020B0502040204020203" pitchFamily="34" charset="0"/>
              </a:rPr>
              <a:t>la</a:t>
            </a:r>
            <a:r>
              <a:rPr lang="pt-BR" sz="2400" cap="none" dirty="0" smtClean="0">
                <a:latin typeface="Bahnschrift SemiBold" panose="020B0502040204020203" pitchFamily="34" charset="0"/>
              </a:rPr>
              <a:t> sala </a:t>
            </a:r>
            <a:r>
              <a:rPr lang="pt-BR" sz="2400" cap="none" dirty="0" err="1" smtClean="0">
                <a:latin typeface="Bahnschrift SemiBold" panose="020B0502040204020203" pitchFamily="34" charset="0"/>
              </a:rPr>
              <a:t>riunione</a:t>
            </a:r>
            <a:r>
              <a:rPr lang="pt-BR" sz="2400" cap="none" dirty="0" smtClean="0">
                <a:latin typeface="Bahnschrift SemiBold" panose="020B0502040204020203" pitchFamily="34" charset="0"/>
              </a:rPr>
              <a:t>.</a:t>
            </a:r>
            <a:br>
              <a:rPr lang="pt-BR" sz="2400" cap="none" dirty="0" smtClean="0">
                <a:latin typeface="Bahnschrift SemiBold" panose="020B0502040204020203" pitchFamily="34" charset="0"/>
              </a:rPr>
            </a:br>
            <a:r>
              <a:rPr lang="pt-BR" sz="2400" cap="none" dirty="0">
                <a:latin typeface="Bahnschrift SemiBold" panose="020B0502040204020203" pitchFamily="34" charset="0"/>
              </a:rPr>
              <a:t/>
            </a:r>
            <a:br>
              <a:rPr lang="pt-BR" sz="2400" cap="none" dirty="0">
                <a:latin typeface="Bahnschrift SemiBold" panose="020B0502040204020203" pitchFamily="34" charset="0"/>
              </a:rPr>
            </a:br>
            <a:r>
              <a:rPr lang="pt-BR" sz="2400" cap="none" dirty="0" smtClean="0">
                <a:latin typeface="Bahnschrift SemiBold" panose="020B0502040204020203" pitchFamily="34" charset="0"/>
              </a:rPr>
              <a:t>Durante </a:t>
            </a:r>
            <a:r>
              <a:rPr lang="pt-BR" sz="2400" cap="none" dirty="0" err="1" smtClean="0">
                <a:latin typeface="Bahnschrift SemiBold" panose="020B0502040204020203" pitchFamily="34" charset="0"/>
              </a:rPr>
              <a:t>la</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mattina</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smtClean="0">
                <a:latin typeface="Bahnschrift SemiBold" panose="020B0502040204020203" pitchFamily="34" charset="0"/>
              </a:rPr>
              <a:t>Luca ha </a:t>
            </a:r>
            <a:r>
              <a:rPr lang="pt-BR" sz="2400" cap="none" dirty="0" err="1" smtClean="0">
                <a:latin typeface="Bahnschrift SemiBold" panose="020B0502040204020203" pitchFamily="34" charset="0"/>
              </a:rPr>
              <a:t>letto</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alcune</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email</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smtClean="0">
                <a:latin typeface="Bahnschrift SemiBold" panose="020B0502040204020203" pitchFamily="34" charset="0"/>
              </a:rPr>
              <a:t>e ha </a:t>
            </a:r>
            <a:r>
              <a:rPr lang="pt-BR" sz="2400" cap="none" dirty="0" err="1" smtClean="0">
                <a:latin typeface="Bahnschrift SemiBold" panose="020B0502040204020203" pitchFamily="34" charset="0"/>
              </a:rPr>
              <a:t>imparato</a:t>
            </a:r>
            <a:r>
              <a:rPr lang="pt-BR" sz="2400" cap="none" dirty="0" smtClean="0">
                <a:latin typeface="Bahnschrift SemiBold" panose="020B0502040204020203" pitchFamily="34" charset="0"/>
              </a:rPr>
              <a:t> a </a:t>
            </a:r>
            <a:r>
              <a:rPr lang="pt-BR" sz="2400" cap="none" dirty="0" err="1" smtClean="0">
                <a:latin typeface="Bahnschrift SemiBold" panose="020B0502040204020203" pitchFamily="34" charset="0"/>
              </a:rPr>
              <a:t>usare</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un</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nuovo</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programma</a:t>
            </a:r>
            <a:r>
              <a:rPr lang="pt-BR" sz="2400" cap="none" dirty="0" smtClean="0">
                <a:latin typeface="Bahnschrift SemiBold" panose="020B0502040204020203" pitchFamily="34" charset="0"/>
              </a:rPr>
              <a:t>.</a:t>
            </a:r>
            <a:endParaRPr lang="pt-BR" sz="2400" cap="none" dirty="0">
              <a:latin typeface="Bahnschrift SemiBold" panose="020B0502040204020203" pitchFamily="34" charset="0"/>
            </a:endParaRPr>
          </a:p>
        </p:txBody>
      </p:sp>
      <p:pic>
        <p:nvPicPr>
          <p:cNvPr id="3" name="Imagem 2"/>
          <p:cNvPicPr>
            <a:picLocks noChangeAspect="1"/>
          </p:cNvPicPr>
          <p:nvPr/>
        </p:nvPicPr>
        <p:blipFill>
          <a:blip r:embed="rId3"/>
          <a:stretch>
            <a:fillRect/>
          </a:stretch>
        </p:blipFill>
        <p:spPr>
          <a:xfrm>
            <a:off x="5348445" y="1901227"/>
            <a:ext cx="6475380" cy="4319029"/>
          </a:xfrm>
          <a:prstGeom prst="rect">
            <a:avLst/>
          </a:prstGeom>
          <a:ln>
            <a:noFill/>
          </a:ln>
          <a:effectLst>
            <a:outerShdw blurRad="292100" dist="139700" dir="2700000" algn="tl" rotWithShape="0">
              <a:srgbClr val="333333">
                <a:alpha val="65000"/>
              </a:srgbClr>
            </a:outerShdw>
          </a:effectLst>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0560" y="138877"/>
            <a:ext cx="2286624" cy="928419"/>
          </a:xfrm>
          <a:prstGeom prst="rect">
            <a:avLst/>
          </a:prstGeom>
        </p:spPr>
      </p:pic>
      <p:pic>
        <p:nvPicPr>
          <p:cNvPr id="13" name="Imagem 12"/>
          <p:cNvPicPr>
            <a:picLocks noChangeAspect="1"/>
          </p:cNvPicPr>
          <p:nvPr/>
        </p:nvPicPr>
        <p:blipFill rotWithShape="1">
          <a:blip r:embed="rId5">
            <a:extLst>
              <a:ext uri="{28A0092B-C50C-407E-A947-70E740481C1C}">
                <a14:useLocalDpi xmlns:a14="http://schemas.microsoft.com/office/drawing/2010/main" val="0"/>
              </a:ext>
            </a:extLst>
          </a:blip>
          <a:srcRect b="23659"/>
          <a:stretch/>
        </p:blipFill>
        <p:spPr>
          <a:xfrm>
            <a:off x="967177" y="324358"/>
            <a:ext cx="2223326" cy="557454"/>
          </a:xfrm>
          <a:prstGeom prst="rect">
            <a:avLst/>
          </a:prstGeom>
        </p:spPr>
      </p:pic>
    </p:spTree>
    <p:extLst>
      <p:ext uri="{BB962C8B-B14F-4D97-AF65-F5344CB8AC3E}">
        <p14:creationId xmlns:p14="http://schemas.microsoft.com/office/powerpoint/2010/main" val="125490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orma livre 6">
            <a:extLst>
              <a:ext uri="{FF2B5EF4-FFF2-40B4-BE49-F238E27FC236}">
                <a16:creationId xmlns="" xmlns:a16="http://schemas.microsoft.com/office/drawing/2014/main" id="{C98F4480-8749-4E48-82BB-3A0F2F311E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78" name="Retângulo 77">
            <a:extLst>
              <a:ext uri="{FF2B5EF4-FFF2-40B4-BE49-F238E27FC236}">
                <a16:creationId xmlns="" xmlns:a16="http://schemas.microsoft.com/office/drawing/2014/main" id="{5249F694-12BA-47C4-9FF3-570372F3B9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tângulo 81">
            <a:extLst>
              <a:ext uri="{FF2B5EF4-FFF2-40B4-BE49-F238E27FC236}">
                <a16:creationId xmlns="" xmlns:a16="http://schemas.microsoft.com/office/drawing/2014/main" id="{FA0382D1-1594-4E3D-842E-04E1E5E757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ítulo 1">
            <a:extLst>
              <a:ext uri="{FF2B5EF4-FFF2-40B4-BE49-F238E27FC236}">
                <a16:creationId xmlns="" xmlns:a16="http://schemas.microsoft.com/office/drawing/2014/main" id="{B3CC9E7E-C8DB-4D73-80B6-C5D35AD7F081}"/>
              </a:ext>
            </a:extLst>
          </p:cNvPr>
          <p:cNvSpPr>
            <a:spLocks noGrp="1"/>
          </p:cNvSpPr>
          <p:nvPr>
            <p:ph type="title"/>
          </p:nvPr>
        </p:nvSpPr>
        <p:spPr>
          <a:xfrm>
            <a:off x="883790" y="2418811"/>
            <a:ext cx="4000168" cy="3234411"/>
          </a:xfrm>
        </p:spPr>
        <p:txBody>
          <a:bodyPr vert="horz" lIns="91440" tIns="45720" rIns="91440" bIns="45720" rtlCol="0" anchor="t">
            <a:normAutofit fontScale="90000"/>
          </a:bodyPr>
          <a:lstStyle/>
          <a:p>
            <a:pPr algn="ctr" rtl="0"/>
            <a:r>
              <a:rPr lang="pt-BR" sz="2400" cap="none" dirty="0" err="1" smtClean="0">
                <a:latin typeface="Bahnschrift SemiBold" panose="020B0502040204020203" pitchFamily="34" charset="0"/>
              </a:rPr>
              <a:t>All’inizio</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smtClean="0">
                <a:latin typeface="Bahnschrift SemiBold" panose="020B0502040204020203" pitchFamily="34" charset="0"/>
              </a:rPr>
              <a:t>era </a:t>
            </a:r>
            <a:r>
              <a:rPr lang="pt-BR" sz="2400" cap="none" dirty="0" err="1" smtClean="0">
                <a:latin typeface="Bahnschrift SemiBold" panose="020B0502040204020203" pitchFamily="34" charset="0"/>
              </a:rPr>
              <a:t>un</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po</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difficile</a:t>
            </a:r>
            <a:r>
              <a:rPr lang="pt-BR" sz="2400" cap="none" dirty="0" smtClean="0">
                <a:latin typeface="Bahnschrift SemiBold" panose="020B0502040204020203" pitchFamily="34" charset="0"/>
              </a:rPr>
              <a:t>,</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ma</a:t>
            </a:r>
            <a:r>
              <a:rPr lang="pt-BR" sz="2400" cap="none" dirty="0" smtClean="0">
                <a:latin typeface="Bahnschrift SemiBold" panose="020B0502040204020203" pitchFamily="34" charset="0"/>
              </a:rPr>
              <a:t> dopo </a:t>
            </a:r>
            <a:r>
              <a:rPr lang="pt-BR" sz="2400" cap="none" dirty="0" err="1" smtClean="0">
                <a:latin typeface="Bahnschrift SemiBold" panose="020B0502040204020203" pitchFamily="34" charset="0"/>
              </a:rPr>
              <a:t>qualche</a:t>
            </a:r>
            <a:r>
              <a:rPr lang="pt-BR" sz="2400" cap="none" dirty="0" smtClean="0">
                <a:latin typeface="Bahnschrift SemiBold" panose="020B0502040204020203" pitchFamily="34" charset="0"/>
              </a:rPr>
              <a:t> minuto,</a:t>
            </a:r>
            <a:br>
              <a:rPr lang="pt-BR" sz="2400" cap="none" dirty="0" smtClean="0">
                <a:latin typeface="Bahnschrift SemiBold" panose="020B0502040204020203" pitchFamily="34" charset="0"/>
              </a:rPr>
            </a:br>
            <a:r>
              <a:rPr lang="pt-BR" sz="2400" cap="none" dirty="0" smtClean="0">
                <a:latin typeface="Bahnschrift SemiBold" panose="020B0502040204020203" pitchFamily="34" charset="0"/>
              </a:rPr>
              <a:t>ha capito </a:t>
            </a:r>
            <a:r>
              <a:rPr lang="pt-BR" sz="2400" cap="none" dirty="0" err="1" smtClean="0">
                <a:latin typeface="Bahnschrift SemiBold" panose="020B0502040204020203" pitchFamily="34" charset="0"/>
              </a:rPr>
              <a:t>meglio</a:t>
            </a:r>
            <a:r>
              <a:rPr lang="pt-BR" sz="2400" cap="none" dirty="0" smtClean="0">
                <a:latin typeface="Bahnschrift SemiBold" panose="020B0502040204020203" pitchFamily="34" charset="0"/>
              </a:rPr>
              <a:t>.</a:t>
            </a:r>
            <a:br>
              <a:rPr lang="pt-BR" sz="2400" cap="none" dirty="0" smtClean="0">
                <a:latin typeface="Bahnschrift SemiBold" panose="020B0502040204020203" pitchFamily="34" charset="0"/>
              </a:rPr>
            </a:br>
            <a:r>
              <a:rPr lang="pt-BR" sz="2400" cap="none" dirty="0">
                <a:latin typeface="Bahnschrift SemiBold" panose="020B0502040204020203" pitchFamily="34" charset="0"/>
              </a:rPr>
              <a:t/>
            </a:r>
            <a:br>
              <a:rPr lang="pt-BR" sz="2400" cap="none" dirty="0">
                <a:latin typeface="Bahnschrift SemiBold" panose="020B0502040204020203" pitchFamily="34" charset="0"/>
              </a:rPr>
            </a:br>
            <a:r>
              <a:rPr lang="pt-BR" sz="2400" cap="none" dirty="0" smtClean="0">
                <a:latin typeface="Bahnschrift SemiBold" panose="020B0502040204020203" pitchFamily="34" charset="0"/>
              </a:rPr>
              <a:t>A </a:t>
            </a:r>
            <a:r>
              <a:rPr lang="pt-BR" sz="2400" cap="none" dirty="0" err="1" smtClean="0">
                <a:latin typeface="Bahnschrift SemiBold" panose="020B0502040204020203" pitchFamily="34" charset="0"/>
              </a:rPr>
              <a:t>mezzogiorno</a:t>
            </a:r>
            <a:r>
              <a:rPr lang="pt-BR" sz="2400" cap="none" dirty="0" smtClean="0">
                <a:latin typeface="Bahnschrift SemiBold" panose="020B0502040204020203" pitchFamily="34" charset="0"/>
              </a:rPr>
              <a:t>, </a:t>
            </a:r>
            <a:br>
              <a:rPr lang="pt-BR" sz="2400" cap="none" dirty="0" smtClean="0">
                <a:latin typeface="Bahnschrift SemiBold" panose="020B0502040204020203" pitchFamily="34" charset="0"/>
              </a:rPr>
            </a:br>
            <a:r>
              <a:rPr lang="pt-BR" sz="2400" cap="none" dirty="0" smtClean="0">
                <a:latin typeface="Bahnschrift SemiBold" panose="020B0502040204020203" pitchFamily="34" charset="0"/>
              </a:rPr>
              <a:t>Luca ha </a:t>
            </a:r>
            <a:r>
              <a:rPr lang="pt-BR" sz="2400" cap="none" dirty="0" err="1" smtClean="0">
                <a:latin typeface="Bahnschrift SemiBold" panose="020B0502040204020203" pitchFamily="34" charset="0"/>
              </a:rPr>
              <a:t>pranzato</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con</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due</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colleghi</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smtClean="0">
                <a:latin typeface="Bahnschrift SemiBold" panose="020B0502040204020203" pitchFamily="34" charset="0"/>
              </a:rPr>
              <a:t>in </a:t>
            </a:r>
            <a:r>
              <a:rPr lang="pt-BR" sz="2400" cap="none" dirty="0" err="1" smtClean="0">
                <a:latin typeface="Bahnschrift SemiBold" panose="020B0502040204020203" pitchFamily="34" charset="0"/>
              </a:rPr>
              <a:t>un</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piccolo</a:t>
            </a:r>
            <a:r>
              <a:rPr lang="pt-BR" sz="2400" cap="none" dirty="0" smtClean="0">
                <a:latin typeface="Bahnschrift SemiBold" panose="020B0502040204020203" pitchFamily="34" charset="0"/>
              </a:rPr>
              <a:t> bar</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vicino</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all’ufficio</a:t>
            </a:r>
            <a:r>
              <a:rPr lang="pt-BR" sz="2400" cap="none" dirty="0" smtClean="0">
                <a:latin typeface="Bahnschrift SemiBold" panose="020B0502040204020203" pitchFamily="34" charset="0"/>
              </a:rPr>
              <a:t>.</a:t>
            </a:r>
            <a:br>
              <a:rPr lang="pt-BR" sz="2400" cap="none" dirty="0" smtClean="0">
                <a:latin typeface="Bahnschrift SemiBold" panose="020B0502040204020203" pitchFamily="34" charset="0"/>
              </a:rPr>
            </a:br>
            <a:endParaRPr lang="pt-BR" sz="2400" cap="none" dirty="0">
              <a:latin typeface="Bahnschrift SemiBold" panose="020B0502040204020203" pitchFamily="34" charset="0"/>
            </a:endParaRPr>
          </a:p>
        </p:txBody>
      </p:sp>
      <p:pic>
        <p:nvPicPr>
          <p:cNvPr id="7" name="Imagem 6"/>
          <p:cNvPicPr>
            <a:picLocks noChangeAspect="1"/>
          </p:cNvPicPr>
          <p:nvPr/>
        </p:nvPicPr>
        <p:blipFill>
          <a:blip r:embed="rId3"/>
          <a:stretch>
            <a:fillRect/>
          </a:stretch>
        </p:blipFill>
        <p:spPr>
          <a:xfrm>
            <a:off x="4955997" y="1457097"/>
            <a:ext cx="6808461" cy="4536298"/>
          </a:xfrm>
          <a:prstGeom prst="rect">
            <a:avLst/>
          </a:prstGeom>
          <a:ln>
            <a:noFill/>
          </a:ln>
          <a:effectLst>
            <a:outerShdw blurRad="292100" dist="139700" dir="2700000" algn="tl" rotWithShape="0">
              <a:srgbClr val="333333">
                <a:alpha val="65000"/>
              </a:srgbClr>
            </a:outerShdw>
          </a:effectLst>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0560" y="138877"/>
            <a:ext cx="2286624" cy="928419"/>
          </a:xfrm>
          <a:prstGeom prst="rect">
            <a:avLst/>
          </a:prstGeom>
        </p:spPr>
      </p:pic>
      <p:pic>
        <p:nvPicPr>
          <p:cNvPr id="13" name="Imagem 12"/>
          <p:cNvPicPr>
            <a:picLocks noChangeAspect="1"/>
          </p:cNvPicPr>
          <p:nvPr/>
        </p:nvPicPr>
        <p:blipFill rotWithShape="1">
          <a:blip r:embed="rId5">
            <a:extLst>
              <a:ext uri="{28A0092B-C50C-407E-A947-70E740481C1C}">
                <a14:useLocalDpi xmlns:a14="http://schemas.microsoft.com/office/drawing/2010/main" val="0"/>
              </a:ext>
            </a:extLst>
          </a:blip>
          <a:srcRect b="23659"/>
          <a:stretch/>
        </p:blipFill>
        <p:spPr>
          <a:xfrm>
            <a:off x="967177" y="324358"/>
            <a:ext cx="2223326" cy="557454"/>
          </a:xfrm>
          <a:prstGeom prst="rect">
            <a:avLst/>
          </a:prstGeom>
        </p:spPr>
      </p:pic>
    </p:spTree>
    <p:extLst>
      <p:ext uri="{BB962C8B-B14F-4D97-AF65-F5344CB8AC3E}">
        <p14:creationId xmlns:p14="http://schemas.microsoft.com/office/powerpoint/2010/main" val="112476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orma livre 6">
            <a:extLst>
              <a:ext uri="{FF2B5EF4-FFF2-40B4-BE49-F238E27FC236}">
                <a16:creationId xmlns="" xmlns:a16="http://schemas.microsoft.com/office/drawing/2014/main" id="{C98F4480-8749-4E48-82BB-3A0F2F311E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78" name="Retângulo 77">
            <a:extLst>
              <a:ext uri="{FF2B5EF4-FFF2-40B4-BE49-F238E27FC236}">
                <a16:creationId xmlns="" xmlns:a16="http://schemas.microsoft.com/office/drawing/2014/main" id="{5249F694-12BA-47C4-9FF3-570372F3B9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tângulo 81">
            <a:extLst>
              <a:ext uri="{FF2B5EF4-FFF2-40B4-BE49-F238E27FC236}">
                <a16:creationId xmlns="" xmlns:a16="http://schemas.microsoft.com/office/drawing/2014/main" id="{FA0382D1-1594-4E3D-842E-04E1E5E757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ítulo 1">
            <a:extLst>
              <a:ext uri="{FF2B5EF4-FFF2-40B4-BE49-F238E27FC236}">
                <a16:creationId xmlns="" xmlns:a16="http://schemas.microsoft.com/office/drawing/2014/main" id="{B3CC9E7E-C8DB-4D73-80B6-C5D35AD7F081}"/>
              </a:ext>
            </a:extLst>
          </p:cNvPr>
          <p:cNvSpPr>
            <a:spLocks noGrp="1"/>
          </p:cNvSpPr>
          <p:nvPr>
            <p:ph type="title"/>
          </p:nvPr>
        </p:nvSpPr>
        <p:spPr>
          <a:xfrm>
            <a:off x="1156995" y="2028390"/>
            <a:ext cx="4138566" cy="3530438"/>
          </a:xfrm>
        </p:spPr>
        <p:txBody>
          <a:bodyPr vert="horz" lIns="91440" tIns="45720" rIns="91440" bIns="45720" rtlCol="0" anchor="t">
            <a:normAutofit/>
          </a:bodyPr>
          <a:lstStyle/>
          <a:p>
            <a:pPr algn="ctr"/>
            <a:r>
              <a:rPr lang="pt-BR" sz="2400" cap="none" dirty="0" err="1" smtClean="0">
                <a:latin typeface="Bahnschrift SemiBold" panose="020B0502040204020203" pitchFamily="34" charset="0"/>
              </a:rPr>
              <a:t>Hanno</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parlato</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di</a:t>
            </a:r>
            <a:r>
              <a:rPr lang="pt-BR" sz="2400" cap="none" dirty="0" smtClean="0">
                <a:latin typeface="Bahnschrift SemiBold" panose="020B0502040204020203" pitchFamily="34" charset="0"/>
              </a:rPr>
              <a:t> lavoro</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ma</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anche</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della</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città</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smtClean="0">
                <a:latin typeface="Bahnschrift SemiBold" panose="020B0502040204020203" pitchFamily="34" charset="0"/>
              </a:rPr>
              <a:t>e dei loro hobby.</a:t>
            </a:r>
            <a:br>
              <a:rPr lang="pt-BR" sz="2400" cap="none" dirty="0" smtClean="0">
                <a:latin typeface="Bahnschrift SemiBold" panose="020B0502040204020203" pitchFamily="34" charset="0"/>
              </a:rPr>
            </a:b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it-IT" sz="2400" cap="none" dirty="0" smtClean="0">
                <a:latin typeface="Bahnschrift SemiBold" panose="020B0502040204020203" pitchFamily="34" charset="0"/>
              </a:rPr>
              <a:t> Ancora hanno parlato </a:t>
            </a:r>
            <a:br>
              <a:rPr lang="it-IT" sz="2400" cap="none" dirty="0" smtClean="0">
                <a:latin typeface="Bahnschrift SemiBold" panose="020B0502040204020203" pitchFamily="34" charset="0"/>
              </a:rPr>
            </a:br>
            <a:r>
              <a:rPr lang="it-IT" sz="2400" cap="none" dirty="0" smtClean="0">
                <a:latin typeface="Bahnschrift SemiBold" panose="020B0502040204020203" pitchFamily="34" charset="0"/>
              </a:rPr>
              <a:t>del </a:t>
            </a:r>
            <a:r>
              <a:rPr lang="it-IT" sz="2400" cap="none" dirty="0">
                <a:latin typeface="Bahnschrift SemiBold" panose="020B0502040204020203" pitchFamily="34" charset="0"/>
              </a:rPr>
              <a:t>futuro, degli studi universitari e della possibilità di avere un giorno una </a:t>
            </a:r>
            <a:r>
              <a:rPr lang="it-IT" sz="2400" cap="none" dirty="0" smtClean="0">
                <a:latin typeface="Bahnschrift SemiBold" panose="020B0502040204020203" pitchFamily="34" charset="0"/>
              </a:rPr>
              <a:t>famiglia.</a:t>
            </a:r>
            <a:br>
              <a:rPr lang="it-IT" sz="2400" cap="none" dirty="0" smtClean="0">
                <a:latin typeface="Bahnschrift SemiBold" panose="020B0502040204020203" pitchFamily="34" charset="0"/>
              </a:rPr>
            </a:br>
            <a:r>
              <a:rPr lang="it-IT" sz="2400" cap="none" dirty="0" smtClean="0">
                <a:latin typeface="Bahnschrift SemiBold" panose="020B0502040204020203" pitchFamily="34" charset="0"/>
              </a:rPr>
              <a:t> È stato  </a:t>
            </a:r>
            <a:r>
              <a:rPr lang="it-IT" sz="2400" cap="none" dirty="0">
                <a:latin typeface="Bahnschrift SemiBold" panose="020B0502040204020203" pitchFamily="34" charset="0"/>
              </a:rPr>
              <a:t>meraviglioso...</a:t>
            </a:r>
            <a:endParaRPr lang="pt-BR" sz="2400" cap="none" dirty="0">
              <a:latin typeface="Bahnschrift SemiBold" panose="020B0502040204020203" pitchFamily="34" charset="0"/>
            </a:endParaRPr>
          </a:p>
        </p:txBody>
      </p:sp>
      <p:pic>
        <p:nvPicPr>
          <p:cNvPr id="7" name="Imagem 6"/>
          <p:cNvPicPr>
            <a:picLocks noChangeAspect="1"/>
          </p:cNvPicPr>
          <p:nvPr/>
        </p:nvPicPr>
        <p:blipFill>
          <a:blip r:embed="rId3"/>
          <a:stretch>
            <a:fillRect/>
          </a:stretch>
        </p:blipFill>
        <p:spPr>
          <a:xfrm>
            <a:off x="5380731" y="1791973"/>
            <a:ext cx="6401457" cy="4246689"/>
          </a:xfrm>
          <a:prstGeom prst="rect">
            <a:avLst/>
          </a:prstGeom>
          <a:ln>
            <a:noFill/>
          </a:ln>
          <a:effectLst>
            <a:outerShdw blurRad="292100" dist="139700" dir="2700000" algn="tl" rotWithShape="0">
              <a:srgbClr val="333333">
                <a:alpha val="65000"/>
              </a:srgbClr>
            </a:outerShdw>
          </a:effectLst>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0560" y="138877"/>
            <a:ext cx="2286624" cy="928419"/>
          </a:xfrm>
          <a:prstGeom prst="rect">
            <a:avLst/>
          </a:prstGeom>
        </p:spPr>
      </p:pic>
      <p:pic>
        <p:nvPicPr>
          <p:cNvPr id="13" name="Imagem 12"/>
          <p:cNvPicPr>
            <a:picLocks noChangeAspect="1"/>
          </p:cNvPicPr>
          <p:nvPr/>
        </p:nvPicPr>
        <p:blipFill rotWithShape="1">
          <a:blip r:embed="rId5">
            <a:extLst>
              <a:ext uri="{28A0092B-C50C-407E-A947-70E740481C1C}">
                <a14:useLocalDpi xmlns:a14="http://schemas.microsoft.com/office/drawing/2010/main" val="0"/>
              </a:ext>
            </a:extLst>
          </a:blip>
          <a:srcRect b="23659"/>
          <a:stretch/>
        </p:blipFill>
        <p:spPr>
          <a:xfrm>
            <a:off x="967177" y="324358"/>
            <a:ext cx="2223326" cy="557454"/>
          </a:xfrm>
          <a:prstGeom prst="rect">
            <a:avLst/>
          </a:prstGeom>
        </p:spPr>
      </p:pic>
    </p:spTree>
    <p:extLst>
      <p:ext uri="{BB962C8B-B14F-4D97-AF65-F5344CB8AC3E}">
        <p14:creationId xmlns:p14="http://schemas.microsoft.com/office/powerpoint/2010/main" val="3064722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orma livre 6">
            <a:extLst>
              <a:ext uri="{FF2B5EF4-FFF2-40B4-BE49-F238E27FC236}">
                <a16:creationId xmlns="" xmlns:a16="http://schemas.microsoft.com/office/drawing/2014/main" id="{C98F4480-8749-4E48-82BB-3A0F2F311E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78" name="Retângulo 77">
            <a:extLst>
              <a:ext uri="{FF2B5EF4-FFF2-40B4-BE49-F238E27FC236}">
                <a16:creationId xmlns="" xmlns:a16="http://schemas.microsoft.com/office/drawing/2014/main" id="{5249F694-12BA-47C4-9FF3-570372F3B9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tângulo 81">
            <a:extLst>
              <a:ext uri="{FF2B5EF4-FFF2-40B4-BE49-F238E27FC236}">
                <a16:creationId xmlns="" xmlns:a16="http://schemas.microsoft.com/office/drawing/2014/main" id="{FA0382D1-1594-4E3D-842E-04E1E5E757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ítulo 1">
            <a:extLst>
              <a:ext uri="{FF2B5EF4-FFF2-40B4-BE49-F238E27FC236}">
                <a16:creationId xmlns="" xmlns:a16="http://schemas.microsoft.com/office/drawing/2014/main" id="{B3CC9E7E-C8DB-4D73-80B6-C5D35AD7F081}"/>
              </a:ext>
            </a:extLst>
          </p:cNvPr>
          <p:cNvSpPr>
            <a:spLocks noGrp="1"/>
          </p:cNvSpPr>
          <p:nvPr>
            <p:ph type="title"/>
          </p:nvPr>
        </p:nvSpPr>
        <p:spPr>
          <a:xfrm>
            <a:off x="1113947" y="2528225"/>
            <a:ext cx="3978868" cy="2474551"/>
          </a:xfrm>
        </p:spPr>
        <p:txBody>
          <a:bodyPr vert="horz" lIns="91440" tIns="45720" rIns="91440" bIns="45720" rtlCol="0" anchor="t">
            <a:normAutofit fontScale="90000"/>
          </a:bodyPr>
          <a:lstStyle/>
          <a:p>
            <a:pPr algn="ctr"/>
            <a:r>
              <a:rPr lang="pt-BR" sz="2400" cap="none" dirty="0" smtClean="0">
                <a:latin typeface="Bahnschrift SemiBold" panose="020B0502040204020203" pitchFamily="34" charset="0"/>
              </a:rPr>
              <a:t>Alla fine </a:t>
            </a:r>
            <a:r>
              <a:rPr lang="pt-BR" sz="2400" cap="none" dirty="0" err="1" smtClean="0">
                <a:latin typeface="Bahnschrift SemiBold" panose="020B0502040204020203" pitchFamily="34" charset="0"/>
              </a:rPr>
              <a:t>della</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giornata</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smtClean="0">
                <a:latin typeface="Bahnschrift SemiBold" panose="020B0502040204020203" pitchFamily="34" charset="0"/>
              </a:rPr>
              <a:t>Luca era </a:t>
            </a:r>
            <a:r>
              <a:rPr lang="pt-BR" sz="2400" cap="none" dirty="0" err="1" smtClean="0">
                <a:latin typeface="Bahnschrift SemiBold" panose="020B0502040204020203" pitchFamily="34" charset="0"/>
              </a:rPr>
              <a:t>stanco</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ma</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molto</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soddisfatto</a:t>
            </a:r>
            <a:r>
              <a:rPr lang="pt-BR" sz="2400" cap="none" dirty="0" smtClean="0">
                <a:latin typeface="Bahnschrift SemiBold" panose="020B0502040204020203" pitchFamily="34" charset="0"/>
              </a:rPr>
              <a:t>.</a:t>
            </a:r>
            <a:br>
              <a:rPr lang="pt-BR" sz="2400" cap="none" dirty="0" smtClean="0">
                <a:latin typeface="Bahnschrift SemiBold" panose="020B0502040204020203" pitchFamily="34" charset="0"/>
              </a:rPr>
            </a:br>
            <a:r>
              <a:rPr lang="pt-BR" sz="2400" cap="none" dirty="0">
                <a:latin typeface="Bahnschrift SemiBold" panose="020B0502040204020203" pitchFamily="34" charset="0"/>
              </a:rPr>
              <a:t/>
            </a:r>
            <a:br>
              <a:rPr lang="pt-BR" sz="2400" cap="none" dirty="0">
                <a:latin typeface="Bahnschrift SemiBold" panose="020B0502040204020203" pitchFamily="34" charset="0"/>
              </a:rPr>
            </a:br>
            <a:r>
              <a:rPr lang="pt-BR" sz="2400" cap="none" dirty="0" smtClean="0">
                <a:latin typeface="Bahnschrift SemiBold" panose="020B0502040204020203" pitchFamily="34" charset="0"/>
              </a:rPr>
              <a:t>Il primo </a:t>
            </a:r>
            <a:r>
              <a:rPr lang="pt-BR" sz="2400" cap="none" dirty="0" err="1" smtClean="0">
                <a:latin typeface="Bahnschrift SemiBold" panose="020B0502040204020203" pitchFamily="34" charset="0"/>
              </a:rPr>
              <a:t>giorno</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di</a:t>
            </a:r>
            <a:r>
              <a:rPr lang="pt-BR" sz="2400" cap="none" dirty="0" smtClean="0">
                <a:latin typeface="Bahnschrift SemiBold" panose="020B0502040204020203" pitchFamily="34" charset="0"/>
              </a:rPr>
              <a:t> lavoro</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è</a:t>
            </a:r>
            <a:r>
              <a:rPr lang="pt-BR" sz="2400" cap="none" dirty="0" smtClean="0">
                <a:latin typeface="Bahnschrift SemiBold" panose="020B0502040204020203" pitchFamily="34" charset="0"/>
              </a:rPr>
              <a:t> sempre </a:t>
            </a:r>
            <a:r>
              <a:rPr lang="pt-BR" sz="2400" cap="none" dirty="0" err="1" smtClean="0">
                <a:latin typeface="Bahnschrift SemiBold" panose="020B0502040204020203" pitchFamily="34" charset="0"/>
              </a:rPr>
              <a:t>molto</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speciale</a:t>
            </a:r>
            <a:r>
              <a:rPr lang="pt-BR" sz="2400" cap="none" dirty="0" smtClean="0">
                <a:latin typeface="Bahnschrift SemiBold" panose="020B0502040204020203" pitchFamily="34" charset="0"/>
              </a:rPr>
              <a:t>,</a:t>
            </a:r>
            <a:br>
              <a:rPr lang="pt-BR" sz="2400" cap="none" dirty="0" smtClean="0">
                <a:latin typeface="Bahnschrift SemiBold" panose="020B0502040204020203" pitchFamily="34" charset="0"/>
              </a:rPr>
            </a:br>
            <a:r>
              <a:rPr lang="pt-BR" sz="2400" cap="none" dirty="0" err="1" smtClean="0">
                <a:latin typeface="Bahnschrift SemiBold" panose="020B0502040204020203" pitchFamily="34" charset="0"/>
              </a:rPr>
              <a:t>perché</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tutto</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è</a:t>
            </a:r>
            <a:r>
              <a:rPr lang="pt-BR" sz="2400" cap="none" dirty="0" smtClean="0">
                <a:latin typeface="Bahnschrift SemiBold" panose="020B0502040204020203" pitchFamily="34" charset="0"/>
              </a:rPr>
              <a:t> </a:t>
            </a:r>
            <a:r>
              <a:rPr lang="pt-BR" sz="2400" cap="none" dirty="0" err="1" smtClean="0">
                <a:latin typeface="Bahnschrift SemiBold" panose="020B0502040204020203" pitchFamily="34" charset="0"/>
              </a:rPr>
              <a:t>nuovo</a:t>
            </a:r>
            <a:r>
              <a:rPr lang="pt-BR" sz="2400" cap="none" dirty="0" smtClean="0">
                <a:latin typeface="Bahnschrift SemiBold" panose="020B0502040204020203" pitchFamily="34" charset="0"/>
              </a:rPr>
              <a:t/>
            </a:r>
            <a:br>
              <a:rPr lang="pt-BR" sz="2400" cap="none" dirty="0" smtClean="0">
                <a:latin typeface="Bahnschrift SemiBold" panose="020B0502040204020203" pitchFamily="34" charset="0"/>
              </a:rPr>
            </a:br>
            <a:r>
              <a:rPr lang="pt-BR" sz="2400" cap="none" dirty="0" smtClean="0">
                <a:latin typeface="Bahnschrift SemiBold" panose="020B0502040204020203" pitchFamily="34" charset="0"/>
              </a:rPr>
              <a:t>e interessante.</a:t>
            </a:r>
            <a:br>
              <a:rPr lang="pt-BR" sz="2400" cap="none" dirty="0" smtClean="0">
                <a:latin typeface="Bahnschrift SemiBold" panose="020B0502040204020203" pitchFamily="34" charset="0"/>
              </a:rPr>
            </a:br>
            <a:endParaRPr lang="pt-BR" sz="2400" cap="none" dirty="0">
              <a:latin typeface="Bahnschrift SemiBold" panose="020B0502040204020203" pitchFamily="34" charset="0"/>
            </a:endParaRPr>
          </a:p>
        </p:txBody>
      </p:sp>
      <p:pic>
        <p:nvPicPr>
          <p:cNvPr id="3" name="Imagem 2"/>
          <p:cNvPicPr>
            <a:picLocks noChangeAspect="1"/>
          </p:cNvPicPr>
          <p:nvPr/>
        </p:nvPicPr>
        <p:blipFill>
          <a:blip r:embed="rId3"/>
          <a:stretch>
            <a:fillRect/>
          </a:stretch>
        </p:blipFill>
        <p:spPr>
          <a:xfrm>
            <a:off x="5260062" y="1774479"/>
            <a:ext cx="6546356" cy="4329042"/>
          </a:xfrm>
          <a:prstGeom prst="rect">
            <a:avLst/>
          </a:prstGeom>
          <a:ln>
            <a:noFill/>
          </a:ln>
          <a:effectLst>
            <a:outerShdw blurRad="292100" dist="139700" dir="2700000" algn="tl" rotWithShape="0">
              <a:srgbClr val="333333">
                <a:alpha val="65000"/>
              </a:srgbClr>
            </a:outerShdw>
          </a:effectLst>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0560" y="138877"/>
            <a:ext cx="2286624" cy="928419"/>
          </a:xfrm>
          <a:prstGeom prst="rect">
            <a:avLst/>
          </a:prstGeom>
        </p:spPr>
      </p:pic>
      <p:pic>
        <p:nvPicPr>
          <p:cNvPr id="13" name="Imagem 12"/>
          <p:cNvPicPr>
            <a:picLocks noChangeAspect="1"/>
          </p:cNvPicPr>
          <p:nvPr/>
        </p:nvPicPr>
        <p:blipFill rotWithShape="1">
          <a:blip r:embed="rId5">
            <a:extLst>
              <a:ext uri="{28A0092B-C50C-407E-A947-70E740481C1C}">
                <a14:useLocalDpi xmlns:a14="http://schemas.microsoft.com/office/drawing/2010/main" val="0"/>
              </a:ext>
            </a:extLst>
          </a:blip>
          <a:srcRect b="23659"/>
          <a:stretch/>
        </p:blipFill>
        <p:spPr>
          <a:xfrm>
            <a:off x="967177" y="324358"/>
            <a:ext cx="2223326" cy="557454"/>
          </a:xfrm>
          <a:prstGeom prst="rect">
            <a:avLst/>
          </a:prstGeom>
        </p:spPr>
      </p:pic>
    </p:spTree>
    <p:extLst>
      <p:ext uri="{BB962C8B-B14F-4D97-AF65-F5344CB8AC3E}">
        <p14:creationId xmlns:p14="http://schemas.microsoft.com/office/powerpoint/2010/main" val="2529800711"/>
      </p:ext>
    </p:extLst>
  </p:cSld>
  <p:clrMapOvr>
    <a:masterClrMapping/>
  </p:clrMapOvr>
</p:sld>
</file>

<file path=ppt/theme/theme1.xml><?xml version="1.0" encoding="utf-8"?>
<a:theme xmlns:a="http://schemas.openxmlformats.org/drawingml/2006/main" name="Selo">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ED409D-D761-44D8-8125-D888C04D1BDB}">
  <ds:schemaRefs>
    <ds:schemaRef ds:uri="http://schemas.microsoft.com/sharepoint/v3/contenttype/forms"/>
  </ds:schemaRefs>
</ds:datastoreItem>
</file>

<file path=customXml/itemProps2.xml><?xml version="1.0" encoding="utf-8"?>
<ds:datastoreItem xmlns:ds="http://schemas.openxmlformats.org/officeDocument/2006/customXml" ds:itemID="{903B9E78-595F-41AA-B8FF-1657B24A64F3}">
  <ds:schemaRefs>
    <ds:schemaRef ds:uri="http://schemas.microsoft.com/office/2006/documentManagement/types"/>
    <ds:schemaRef ds:uri="http://purl.org/dc/elements/1.1/"/>
    <ds:schemaRef ds:uri="http://www.w3.org/XML/1998/namespace"/>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BC64FCEF-5D02-4451-89DD-C5055544A8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Design de selo de creche</Template>
  <TotalTime>0</TotalTime>
  <Words>47</Words>
  <Application>Microsoft Office PowerPoint</Application>
  <PresentationFormat>Widescreen</PresentationFormat>
  <Paragraphs>20</Paragraphs>
  <Slides>9</Slides>
  <Notes>9</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9</vt:i4>
      </vt:variant>
    </vt:vector>
  </HeadingPairs>
  <TitlesOfParts>
    <vt:vector size="16" baseType="lpstr">
      <vt:lpstr>Arial</vt:lpstr>
      <vt:lpstr>Bahnschrift SemiBold</vt:lpstr>
      <vt:lpstr>Bauhaus 93</vt:lpstr>
      <vt:lpstr>Calibri</vt:lpstr>
      <vt:lpstr>Gill Sans MT</vt:lpstr>
      <vt:lpstr>Impact</vt:lpstr>
      <vt:lpstr>Selo</vt:lpstr>
      <vt:lpstr>La giornata di Luca</vt:lpstr>
      <vt:lpstr>Luca ha iniziato un nuovo lavoro in un piccolo ufficio nel centro della città.  Era molto contento ma anche un po’ nervoso perché era il suo primo giorno.   </vt:lpstr>
      <vt:lpstr>La mattina si è  svegliato presto e ha fatto colazione con  abbastanza calma.  Poi ha preso l’autobus perché l’ufficio non è vicino a casa sua.  In realtà è  molto lontano.     </vt:lpstr>
      <vt:lpstr>Quando arrivò in Azienda, il suo capo lo ha salutato con un sorriso molto amichevole.  Dopo ha  presentato Luca ai suoi nuovi  colleghi di lavoro.  Tutti lo salutarono con una stretta di mano.    </vt:lpstr>
      <vt:lpstr>Tutti erano gentile e molto disponibile.  Una collega  di nome Sara gli ha mostrato l’ufficio, suo tavolo e il suo Computer. </vt:lpstr>
      <vt:lpstr>Gli ha spiegato dove sono la cucina, la stampante e la sala riunione.  Durante la mattina Luca ha letto alcune email e ha imparato a usare un nuovo programma.</vt:lpstr>
      <vt:lpstr>All’inizio era un po’ difficile, ma dopo qualche minuto, ha capito meglio.  A mezzogiorno,  Luca ha pranzato con due colleghi in un piccolo bar vicino all’ufficio. </vt:lpstr>
      <vt:lpstr>Hanno parlato di lavoro ma anche della città e dei loro hobby.   Ancora hanno parlato  del futuro, degli studi universitari e della possibilità di avere un giorno una famiglia.  È stato  meraviglioso...</vt:lpstr>
      <vt:lpstr>Alla fine della giornata Luca era stanco ma molto soddisfatto.  Il primo giorno di lavoro è sempre molto speciale, perché tutto è nuovo e interessante.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2026-04-28T13:25:05Z</dcterms:created>
  <dcterms:modified xsi:type="dcterms:W3CDTF">2026-05-13T11:56:06Z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