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702965" y="1704834"/>
            <a:ext cx="103604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Insegnante</a:t>
            </a:r>
            <a:r>
              <a:rPr lang="pt-BR" b="1" dirty="0"/>
              <a:t>   </a:t>
            </a:r>
            <a:r>
              <a:rPr lang="pt-BR" dirty="0"/>
              <a:t>:       </a:t>
            </a:r>
            <a:r>
              <a:rPr lang="pt-BR" dirty="0" err="1"/>
              <a:t>Buonasera</a:t>
            </a:r>
            <a:r>
              <a:rPr lang="pt-BR" dirty="0"/>
              <a:t> classe. Tutti sono </a:t>
            </a:r>
            <a:r>
              <a:rPr lang="pt-BR" dirty="0" err="1"/>
              <a:t>pronti</a:t>
            </a:r>
            <a:r>
              <a:rPr lang="pt-BR" dirty="0"/>
              <a:t> per </a:t>
            </a:r>
            <a:r>
              <a:rPr lang="pt-BR" dirty="0" err="1"/>
              <a:t>la</a:t>
            </a:r>
            <a:r>
              <a:rPr lang="pt-BR" dirty="0"/>
              <a:t> prova </a:t>
            </a:r>
            <a:r>
              <a:rPr lang="pt-BR" dirty="0" err="1"/>
              <a:t>oggi</a:t>
            </a:r>
            <a:r>
              <a:rPr lang="pt-BR" dirty="0"/>
              <a:t>?</a:t>
            </a:r>
          </a:p>
          <a:p>
            <a:r>
              <a:rPr lang="pt-BR" b="1" dirty="0" err="1"/>
              <a:t>Studentessa</a:t>
            </a:r>
            <a:r>
              <a:rPr lang="pt-BR" b="1" dirty="0"/>
              <a:t>  </a:t>
            </a:r>
            <a:r>
              <a:rPr lang="pt-BR" dirty="0"/>
              <a:t>:       </a:t>
            </a:r>
            <a:r>
              <a:rPr lang="pt-BR" dirty="0" err="1"/>
              <a:t>Crediamo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si </a:t>
            </a:r>
            <a:r>
              <a:rPr lang="pt-BR" dirty="0" err="1"/>
              <a:t>signora</a:t>
            </a:r>
            <a:r>
              <a:rPr lang="pt-BR" dirty="0"/>
              <a:t>. </a:t>
            </a:r>
            <a:r>
              <a:rPr lang="pt-BR" dirty="0" err="1"/>
              <a:t>Studiamo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iere</a:t>
            </a:r>
            <a:r>
              <a:rPr lang="pt-BR" dirty="0"/>
              <a:t>. </a:t>
            </a:r>
          </a:p>
          <a:p>
            <a:r>
              <a:rPr lang="pt-BR" b="1" dirty="0" err="1"/>
              <a:t>Insegnante</a:t>
            </a:r>
            <a:r>
              <a:rPr lang="pt-BR" b="1" dirty="0"/>
              <a:t>   </a:t>
            </a:r>
            <a:r>
              <a:rPr lang="pt-BR" dirty="0"/>
              <a:t>:       Bene. Credo </a:t>
            </a:r>
            <a:r>
              <a:rPr lang="pt-BR" dirty="0" err="1"/>
              <a:t>che</a:t>
            </a:r>
            <a:r>
              <a:rPr lang="pt-BR" dirty="0"/>
              <a:t> tutti </a:t>
            </a:r>
            <a:r>
              <a:rPr lang="pt-BR" dirty="0" err="1"/>
              <a:t>faranno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bene. La prova </a:t>
            </a:r>
            <a:r>
              <a:rPr lang="pt-BR" dirty="0" err="1"/>
              <a:t>non’è</a:t>
            </a:r>
            <a:r>
              <a:rPr lang="pt-BR" dirty="0"/>
              <a:t> </a:t>
            </a:r>
            <a:r>
              <a:rPr lang="pt-BR" dirty="0" err="1"/>
              <a:t>difficile</a:t>
            </a:r>
            <a:r>
              <a:rPr lang="pt-BR" dirty="0"/>
              <a:t>.</a:t>
            </a:r>
          </a:p>
          <a:p>
            <a:r>
              <a:rPr lang="pt-BR" b="1" dirty="0" err="1"/>
              <a:t>Studentessa</a:t>
            </a:r>
            <a:r>
              <a:rPr lang="pt-BR" b="1" dirty="0"/>
              <a:t>  :</a:t>
            </a:r>
            <a:r>
              <a:rPr lang="pt-BR" dirty="0"/>
              <a:t>       </a:t>
            </a:r>
            <a:r>
              <a:rPr lang="pt-BR" dirty="0" err="1"/>
              <a:t>Meraviglioso</a:t>
            </a:r>
            <a:r>
              <a:rPr lang="pt-BR" dirty="0"/>
              <a:t>. </a:t>
            </a:r>
            <a:r>
              <a:rPr lang="pt-BR" dirty="0" err="1"/>
              <a:t>Quali</a:t>
            </a:r>
            <a:r>
              <a:rPr lang="pt-BR" dirty="0"/>
              <a:t> sono </a:t>
            </a:r>
            <a:r>
              <a:rPr lang="pt-BR" dirty="0" err="1"/>
              <a:t>le</a:t>
            </a:r>
            <a:r>
              <a:rPr lang="pt-BR" dirty="0"/>
              <a:t> </a:t>
            </a:r>
            <a:r>
              <a:rPr lang="pt-BR" dirty="0" err="1"/>
              <a:t>domande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avremo</a:t>
            </a:r>
            <a:r>
              <a:rPr lang="pt-BR" dirty="0"/>
              <a:t> </a:t>
            </a:r>
            <a:r>
              <a:rPr lang="pt-BR" dirty="0" err="1"/>
              <a:t>oggi</a:t>
            </a:r>
            <a:r>
              <a:rPr lang="pt-BR" dirty="0"/>
              <a:t>?</a:t>
            </a:r>
          </a:p>
          <a:p>
            <a:r>
              <a:rPr lang="pt-BR" b="1" dirty="0" err="1"/>
              <a:t>Insegnante</a:t>
            </a:r>
            <a:r>
              <a:rPr lang="pt-BR" b="1" dirty="0"/>
              <a:t>   </a:t>
            </a:r>
            <a:r>
              <a:rPr lang="pt-BR" dirty="0"/>
              <a:t>:       Pense ... </a:t>
            </a:r>
            <a:r>
              <a:rPr lang="pt-BR" dirty="0" err="1"/>
              <a:t>Abbiamo</a:t>
            </a:r>
            <a:r>
              <a:rPr lang="pt-BR" dirty="0"/>
              <a:t> </a:t>
            </a:r>
            <a:r>
              <a:rPr lang="pt-BR" dirty="0" err="1"/>
              <a:t>domande</a:t>
            </a:r>
            <a:r>
              <a:rPr lang="pt-BR" dirty="0"/>
              <a:t> </a:t>
            </a:r>
            <a:r>
              <a:rPr lang="pt-BR" dirty="0" err="1"/>
              <a:t>sulla</a:t>
            </a:r>
            <a:r>
              <a:rPr lang="pt-BR" dirty="0"/>
              <a:t> </a:t>
            </a:r>
            <a:r>
              <a:rPr lang="pt-BR" dirty="0" err="1"/>
              <a:t>storia</a:t>
            </a:r>
            <a:r>
              <a:rPr lang="pt-BR" dirty="0"/>
              <a:t> d’</a:t>
            </a:r>
            <a:r>
              <a:rPr lang="pt-BR" dirty="0" err="1"/>
              <a:t>italia</a:t>
            </a:r>
            <a:r>
              <a:rPr lang="pt-BR" dirty="0"/>
              <a:t>... Impero romano e </a:t>
            </a:r>
            <a:r>
              <a:rPr lang="pt-BR" dirty="0" err="1"/>
              <a:t>anche</a:t>
            </a:r>
            <a:endParaRPr lang="pt-BR" dirty="0"/>
          </a:p>
          <a:p>
            <a:r>
              <a:rPr lang="pt-BR" dirty="0"/>
              <a:t>                               </a:t>
            </a:r>
            <a:r>
              <a:rPr lang="pt-BR" dirty="0" err="1"/>
              <a:t>dominazione</a:t>
            </a:r>
            <a:r>
              <a:rPr lang="pt-BR" dirty="0"/>
              <a:t> nazista </a:t>
            </a:r>
            <a:r>
              <a:rPr lang="pt-BR" dirty="0" err="1"/>
              <a:t>nel</a:t>
            </a:r>
            <a:r>
              <a:rPr lang="pt-BR" dirty="0"/>
              <a:t> </a:t>
            </a:r>
            <a:r>
              <a:rPr lang="pt-BR" dirty="0" err="1"/>
              <a:t>nostro</a:t>
            </a:r>
            <a:r>
              <a:rPr lang="pt-BR" dirty="0"/>
              <a:t> </a:t>
            </a:r>
            <a:r>
              <a:rPr lang="pt-BR" dirty="0" err="1"/>
              <a:t>paese</a:t>
            </a:r>
            <a:r>
              <a:rPr lang="pt-BR" dirty="0"/>
              <a:t>. </a:t>
            </a:r>
            <a:r>
              <a:rPr lang="pt-BR" dirty="0" err="1"/>
              <a:t>Un</a:t>
            </a:r>
            <a:r>
              <a:rPr lang="pt-BR" dirty="0"/>
              <a:t> momento triste per tutti </a:t>
            </a:r>
            <a:r>
              <a:rPr lang="pt-BR" dirty="0" err="1"/>
              <a:t>noi</a:t>
            </a:r>
            <a:r>
              <a:rPr lang="pt-BR" dirty="0"/>
              <a:t>.</a:t>
            </a:r>
          </a:p>
          <a:p>
            <a:r>
              <a:rPr lang="pt-BR" b="1" dirty="0" err="1"/>
              <a:t>Studentessa</a:t>
            </a:r>
            <a:r>
              <a:rPr lang="pt-BR" b="1" dirty="0"/>
              <a:t>  </a:t>
            </a:r>
            <a:r>
              <a:rPr lang="pt-BR" dirty="0"/>
              <a:t>:       E quando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avvenuta</a:t>
            </a:r>
            <a:r>
              <a:rPr lang="pt-BR" dirty="0"/>
              <a:t> </a:t>
            </a:r>
            <a:r>
              <a:rPr lang="pt-BR" dirty="0" err="1"/>
              <a:t>questa</a:t>
            </a:r>
            <a:r>
              <a:rPr lang="pt-BR" dirty="0"/>
              <a:t> </a:t>
            </a:r>
            <a:r>
              <a:rPr lang="pt-BR" dirty="0" err="1"/>
              <a:t>dominazione</a:t>
            </a:r>
            <a:r>
              <a:rPr lang="pt-BR" dirty="0"/>
              <a:t> </a:t>
            </a:r>
            <a:r>
              <a:rPr lang="pt-BR" dirty="0" err="1"/>
              <a:t>tedesca</a:t>
            </a:r>
            <a:r>
              <a:rPr lang="pt-BR" dirty="0"/>
              <a:t> </a:t>
            </a:r>
            <a:r>
              <a:rPr lang="pt-BR" dirty="0" err="1"/>
              <a:t>in’italia</a:t>
            </a:r>
            <a:r>
              <a:rPr lang="pt-BR" dirty="0"/>
              <a:t>? Si </a:t>
            </a:r>
            <a:r>
              <a:rPr lang="pt-BR" dirty="0" err="1"/>
              <a:t>può</a:t>
            </a:r>
            <a:r>
              <a:rPr lang="pt-BR" dirty="0"/>
              <a:t> </a:t>
            </a:r>
            <a:r>
              <a:rPr lang="pt-BR" dirty="0" err="1"/>
              <a:t>dire</a:t>
            </a:r>
            <a:r>
              <a:rPr lang="pt-BR" dirty="0"/>
              <a:t>?</a:t>
            </a:r>
          </a:p>
          <a:p>
            <a:r>
              <a:rPr lang="pt-BR" b="1" dirty="0" err="1"/>
              <a:t>Insegnante</a:t>
            </a:r>
            <a:r>
              <a:rPr lang="pt-BR" b="1" dirty="0"/>
              <a:t>   :</a:t>
            </a:r>
            <a:r>
              <a:rPr lang="pt-BR" dirty="0"/>
              <a:t>       Si, posso. </a:t>
            </a:r>
            <a:r>
              <a:rPr lang="pt-BR" dirty="0" err="1"/>
              <a:t>Nell’anno</a:t>
            </a:r>
            <a:r>
              <a:rPr lang="pt-BR" dirty="0"/>
              <a:t> </a:t>
            </a:r>
            <a:r>
              <a:rPr lang="pt-BR" dirty="0" smtClean="0"/>
              <a:t>1942</a:t>
            </a:r>
            <a:r>
              <a:rPr lang="pt-BR" dirty="0"/>
              <a:t>, </a:t>
            </a:r>
            <a:r>
              <a:rPr lang="pt-BR" dirty="0" err="1"/>
              <a:t>nella</a:t>
            </a:r>
            <a:r>
              <a:rPr lang="pt-BR" dirty="0"/>
              <a:t> </a:t>
            </a:r>
            <a:r>
              <a:rPr lang="pt-BR" dirty="0" err="1"/>
              <a:t>seconda</a:t>
            </a:r>
            <a:r>
              <a:rPr lang="pt-BR" dirty="0"/>
              <a:t> guerra </a:t>
            </a:r>
            <a:r>
              <a:rPr lang="pt-BR" dirty="0" err="1"/>
              <a:t>mondiale</a:t>
            </a:r>
            <a:r>
              <a:rPr lang="pt-BR" dirty="0"/>
              <a:t>. </a:t>
            </a:r>
          </a:p>
          <a:p>
            <a:r>
              <a:rPr lang="pt-BR" b="1" dirty="0" err="1"/>
              <a:t>Studentessa</a:t>
            </a:r>
            <a:r>
              <a:rPr lang="pt-BR" b="1" dirty="0"/>
              <a:t> :        </a:t>
            </a:r>
            <a:r>
              <a:rPr lang="pt-BR" dirty="0" err="1"/>
              <a:t>Nel</a:t>
            </a:r>
            <a:r>
              <a:rPr lang="pt-BR" dirty="0"/>
              <a:t> </a:t>
            </a:r>
            <a:r>
              <a:rPr lang="pt-BR" dirty="0" err="1"/>
              <a:t>test</a:t>
            </a:r>
            <a:r>
              <a:rPr lang="pt-BR" dirty="0"/>
              <a:t>, </a:t>
            </a:r>
            <a:r>
              <a:rPr lang="pt-BR" dirty="0" err="1"/>
              <a:t>avremo</a:t>
            </a:r>
            <a:r>
              <a:rPr lang="pt-BR" dirty="0"/>
              <a:t> </a:t>
            </a:r>
            <a:r>
              <a:rPr lang="pt-BR" dirty="0" err="1"/>
              <a:t>molte</a:t>
            </a:r>
            <a:r>
              <a:rPr lang="pt-BR" dirty="0"/>
              <a:t> </a:t>
            </a:r>
            <a:r>
              <a:rPr lang="pt-BR" dirty="0" err="1"/>
              <a:t>domande</a:t>
            </a:r>
            <a:r>
              <a:rPr lang="pt-BR" dirty="0"/>
              <a:t> </a:t>
            </a:r>
            <a:r>
              <a:rPr lang="pt-BR" dirty="0" err="1"/>
              <a:t>sulla</a:t>
            </a:r>
            <a:r>
              <a:rPr lang="pt-BR" dirty="0"/>
              <a:t> politica? E </a:t>
            </a:r>
            <a:r>
              <a:rPr lang="pt-BR" dirty="0" err="1"/>
              <a:t>l’economia</a:t>
            </a:r>
            <a:r>
              <a:rPr lang="pt-BR" dirty="0"/>
              <a:t> </a:t>
            </a:r>
            <a:r>
              <a:rPr lang="pt-BR" dirty="0" err="1"/>
              <a:t>europea</a:t>
            </a:r>
            <a:r>
              <a:rPr lang="pt-BR" dirty="0"/>
              <a:t>?</a:t>
            </a:r>
            <a:endParaRPr lang="pt-BR" b="1" dirty="0"/>
          </a:p>
          <a:p>
            <a:r>
              <a:rPr lang="pt-BR" b="1" dirty="0" err="1"/>
              <a:t>Insegnante</a:t>
            </a:r>
            <a:r>
              <a:rPr lang="pt-BR" b="1" dirty="0"/>
              <a:t>  </a:t>
            </a:r>
            <a:r>
              <a:rPr lang="pt-BR" dirty="0"/>
              <a:t>:         Si ... </a:t>
            </a:r>
            <a:r>
              <a:rPr lang="pt-BR" dirty="0" err="1"/>
              <a:t>Abbiamo</a:t>
            </a:r>
            <a:r>
              <a:rPr lang="pt-BR" dirty="0"/>
              <a:t> </a:t>
            </a:r>
            <a:r>
              <a:rPr lang="pt-BR" dirty="0" err="1"/>
              <a:t>molte</a:t>
            </a:r>
            <a:r>
              <a:rPr lang="pt-BR" dirty="0"/>
              <a:t> </a:t>
            </a:r>
            <a:r>
              <a:rPr lang="pt-BR" dirty="0" err="1"/>
              <a:t>domande</a:t>
            </a:r>
            <a:r>
              <a:rPr lang="pt-BR" dirty="0"/>
              <a:t> da </a:t>
            </a:r>
            <a:r>
              <a:rPr lang="pt-BR" dirty="0" err="1"/>
              <a:t>queste</a:t>
            </a:r>
            <a:r>
              <a:rPr lang="pt-BR" dirty="0"/>
              <a:t> </a:t>
            </a:r>
            <a:r>
              <a:rPr lang="pt-BR" dirty="0" err="1"/>
              <a:t>due</a:t>
            </a:r>
            <a:r>
              <a:rPr lang="pt-BR" dirty="0"/>
              <a:t> </a:t>
            </a:r>
            <a:r>
              <a:rPr lang="pt-BR" dirty="0" err="1"/>
              <a:t>aree</a:t>
            </a:r>
            <a:r>
              <a:rPr lang="pt-BR" dirty="0"/>
              <a:t>. Non </a:t>
            </a:r>
            <a:r>
              <a:rPr lang="pt-BR" dirty="0" err="1"/>
              <a:t>sarà</a:t>
            </a:r>
            <a:r>
              <a:rPr lang="pt-BR" dirty="0"/>
              <a:t> </a:t>
            </a:r>
            <a:r>
              <a:rPr lang="pt-BR" dirty="0" err="1"/>
              <a:t>difficile</a:t>
            </a:r>
            <a:r>
              <a:rPr lang="pt-BR" dirty="0"/>
              <a:t>.</a:t>
            </a:r>
            <a:endParaRPr lang="pt-BR" b="1" dirty="0"/>
          </a:p>
          <a:p>
            <a:r>
              <a:rPr lang="pt-BR" b="1" dirty="0" err="1"/>
              <a:t>Studentessa</a:t>
            </a:r>
            <a:r>
              <a:rPr lang="pt-BR" b="1" dirty="0"/>
              <a:t> :        </a:t>
            </a:r>
            <a:r>
              <a:rPr lang="pt-BR" dirty="0"/>
              <a:t>Grande. Penso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maggior</a:t>
            </a:r>
            <a:r>
              <a:rPr lang="pt-BR" dirty="0"/>
              <a:t> parte dela classe ha </a:t>
            </a:r>
            <a:r>
              <a:rPr lang="pt-BR" dirty="0" err="1"/>
              <a:t>studiato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.</a:t>
            </a:r>
            <a:endParaRPr lang="pt-BR" b="1" dirty="0"/>
          </a:p>
          <a:p>
            <a:r>
              <a:rPr lang="pt-BR" b="1" dirty="0" err="1"/>
              <a:t>Insegnante</a:t>
            </a:r>
            <a:r>
              <a:rPr lang="pt-BR" b="1" dirty="0"/>
              <a:t>  </a:t>
            </a:r>
            <a:r>
              <a:rPr lang="pt-BR" dirty="0"/>
              <a:t>:         </a:t>
            </a:r>
            <a:r>
              <a:rPr lang="pt-BR" dirty="0" err="1"/>
              <a:t>Molto</a:t>
            </a:r>
            <a:r>
              <a:rPr lang="pt-BR" dirty="0"/>
              <a:t> bene </a:t>
            </a:r>
            <a:r>
              <a:rPr lang="pt-BR" dirty="0" err="1"/>
              <a:t>ragazzi</a:t>
            </a:r>
            <a:r>
              <a:rPr lang="pt-BR" dirty="0"/>
              <a:t> ... </a:t>
            </a:r>
            <a:r>
              <a:rPr lang="pt-BR" dirty="0" err="1"/>
              <a:t>Tiene</a:t>
            </a:r>
            <a:r>
              <a:rPr lang="pt-BR" dirty="0"/>
              <a:t> i </a:t>
            </a:r>
            <a:r>
              <a:rPr lang="pt-BR" dirty="0" err="1"/>
              <a:t>tuoi</a:t>
            </a:r>
            <a:r>
              <a:rPr lang="pt-BR" dirty="0"/>
              <a:t> </a:t>
            </a:r>
            <a:r>
              <a:rPr lang="pt-BR" dirty="0" err="1"/>
              <a:t>quaderni,matite,gomma</a:t>
            </a:r>
            <a:r>
              <a:rPr lang="pt-BR" dirty="0"/>
              <a:t>, </a:t>
            </a:r>
            <a:r>
              <a:rPr lang="pt-BR" dirty="0" err="1"/>
              <a:t>righelli</a:t>
            </a:r>
            <a:r>
              <a:rPr lang="pt-BR" dirty="0"/>
              <a:t> ...   </a:t>
            </a:r>
          </a:p>
          <a:p>
            <a:r>
              <a:rPr lang="pt-BR" b="1" dirty="0" err="1"/>
              <a:t>Insegnante</a:t>
            </a:r>
            <a:r>
              <a:rPr lang="pt-BR" b="1" dirty="0"/>
              <a:t>  :         </a:t>
            </a:r>
            <a:r>
              <a:rPr lang="pt-BR" dirty="0" err="1"/>
              <a:t>Inizieremo</a:t>
            </a:r>
            <a:r>
              <a:rPr lang="pt-BR" dirty="0"/>
              <a:t> ora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test</a:t>
            </a:r>
            <a:r>
              <a:rPr lang="pt-BR" dirty="0"/>
              <a:t>, e </a:t>
            </a:r>
            <a:r>
              <a:rPr lang="pt-BR" dirty="0" err="1"/>
              <a:t>facciamo</a:t>
            </a:r>
            <a:r>
              <a:rPr lang="pt-BR" dirty="0"/>
              <a:t> </a:t>
            </a:r>
            <a:r>
              <a:rPr lang="pt-BR" dirty="0" err="1"/>
              <a:t>silenzio</a:t>
            </a:r>
            <a:r>
              <a:rPr lang="pt-BR" dirty="0"/>
              <a:t>. </a:t>
            </a:r>
            <a:r>
              <a:rPr lang="pt-BR" dirty="0" err="1"/>
              <a:t>Messa</a:t>
            </a:r>
            <a:r>
              <a:rPr lang="pt-BR" dirty="0"/>
              <a:t> a </a:t>
            </a:r>
            <a:r>
              <a:rPr lang="pt-BR" dirty="0" err="1"/>
              <a:t>fuoco</a:t>
            </a:r>
            <a:r>
              <a:rPr lang="pt-BR" dirty="0"/>
              <a:t>.</a:t>
            </a:r>
          </a:p>
          <a:p>
            <a:r>
              <a:rPr lang="pt-BR" b="1" dirty="0" err="1"/>
              <a:t>Studentessa</a:t>
            </a:r>
            <a:r>
              <a:rPr lang="pt-BR" dirty="0"/>
              <a:t>:         </a:t>
            </a:r>
            <a:r>
              <a:rPr lang="pt-BR" dirty="0" err="1"/>
              <a:t>Siamo</a:t>
            </a:r>
            <a:r>
              <a:rPr lang="pt-BR" dirty="0"/>
              <a:t> pronto... Tutti </a:t>
            </a:r>
            <a:r>
              <a:rPr lang="pt-BR" dirty="0" err="1"/>
              <a:t>noi</a:t>
            </a:r>
            <a:r>
              <a:rPr lang="pt-BR" dirty="0"/>
              <a:t>!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69D2AC37-8064-4AA8-B19B-653F0F19E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6222" y="5838738"/>
            <a:ext cx="1457053" cy="100131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DI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7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375" y="76902"/>
            <a:ext cx="2412375" cy="1064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ixaDeTexto 2"/>
          <p:cNvSpPr txBox="1"/>
          <p:nvPr/>
        </p:nvSpPr>
        <p:spPr>
          <a:xfrm>
            <a:off x="5924732" y="982907"/>
            <a:ext cx="1466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IN CLASSE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28" y="1"/>
            <a:ext cx="2815743" cy="122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1327</TotalTime>
  <Words>198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48</cp:revision>
  <dcterms:created xsi:type="dcterms:W3CDTF">2022-09-01T12:36:47Z</dcterms:created>
  <dcterms:modified xsi:type="dcterms:W3CDTF">2026-09-25T12:52:53Z</dcterms:modified>
</cp:coreProperties>
</file>