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68" r:id="rId4"/>
  </p:sldMasterIdLst>
  <p:notesMasterIdLst>
    <p:notesMasterId r:id="rId21"/>
  </p:notesMasterIdLst>
  <p:handoutMasterIdLst>
    <p:handoutMasterId r:id="rId22"/>
  </p:handoutMasterIdLst>
  <p:sldIdLst>
    <p:sldId id="264" r:id="rId5"/>
    <p:sldId id="265" r:id="rId6"/>
    <p:sldId id="266" r:id="rId7"/>
    <p:sldId id="267" r:id="rId8"/>
    <p:sldId id="268" r:id="rId9"/>
    <p:sldId id="272" r:id="rId10"/>
    <p:sldId id="273" r:id="rId11"/>
    <p:sldId id="274" r:id="rId12"/>
    <p:sldId id="278" r:id="rId13"/>
    <p:sldId id="279" r:id="rId14"/>
    <p:sldId id="280" r:id="rId15"/>
    <p:sldId id="281" r:id="rId16"/>
    <p:sldId id="282" r:id="rId17"/>
    <p:sldId id="283" r:id="rId18"/>
    <p:sldId id="277" r:id="rId19"/>
    <p:sldId id="284" r:id="rId20"/>
  </p:sldIdLst>
  <p:sldSz cx="12192000" cy="6858000"/>
  <p:notesSz cx="6858000" cy="9144000"/>
  <p:defaultTextStyle>
    <a:defPPr rtl="0">
      <a:defRPr lang="pt-B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9" autoAdjust="0"/>
    <p:restoredTop sz="93620" autoAdjust="0"/>
  </p:normalViewPr>
  <p:slideViewPr>
    <p:cSldViewPr snapToGrid="0">
      <p:cViewPr varScale="1">
        <p:scale>
          <a:sx n="105" d="100"/>
          <a:sy n="105" d="100"/>
        </p:scale>
        <p:origin x="6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66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xmlns="" id="{2655A18A-2669-4B41-A0C0-4FB4360FB3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7465F5C7-299E-4766-9F1C-AD6D4FE4E2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CCC12-51D3-42DB-ABE1-3400134284C1}" type="datetime1">
              <a:rPr lang="pt-BR" smtClean="0"/>
              <a:t>02/02/2026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92DFBA05-B615-4185-852C-1211D21E6D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D049A664-6BD9-4FF0-8350-4A2687E9D0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BEA37-3873-47E3-8C95-29D2993CE7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93916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noProof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3A472-2973-4176-8DF1-BAF9BE07EE85}" type="datetime1">
              <a:rPr lang="pt-BR" smtClean="0"/>
              <a:pPr/>
              <a:t>02/02/2026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dirty="0"/>
              <a:t>Editar estilos de texto Mestre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noProof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1DC4E-A6C2-41F2-AAA0-F6053844181F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871629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3013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0857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3840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2557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9943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9793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7749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1729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757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4727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1281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6079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0407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5624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198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0499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tângulo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tângulo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tângulo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upo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Conector Reto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561708" y="2091263"/>
            <a:ext cx="9068586" cy="2590800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62100" y="4682062"/>
            <a:ext cx="9070848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  <p:sp>
        <p:nvSpPr>
          <p:cNvPr id="20" name="Espaço Reservado para Data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B85FBE38-6738-4551-ABDE-E3A7FEA0C360}" type="datetime1">
              <a:rPr lang="pt-BR" noProof="0" smtClean="0"/>
              <a:t>02/02/2026</a:t>
            </a:fld>
            <a:endParaRPr lang="pt-BR" noProof="0" dirty="0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22" name="Espaço reservado para o número do slide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1518FAC-C69C-48F4-A0F8-E0B18772913E}" type="datetime1">
              <a:rPr lang="pt-BR" noProof="0" smtClean="0"/>
              <a:t>02/02/2026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CE9F0D0-D16F-4D4E-90A5-29378870454B}" type="datetime1">
              <a:rPr lang="pt-BR" noProof="0" smtClean="0"/>
              <a:t>02/02/2026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 sz="1800"/>
            </a:lvl1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97758C8-EC1E-4C6A-8357-0B31C03616B0}" type="datetime1">
              <a:rPr lang="pt-BR" noProof="0" smtClean="0"/>
              <a:t>02/02/2026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tângulo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tângulo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tângulo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upo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Conector Reto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563623" y="2094309"/>
            <a:ext cx="9070848" cy="2587752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563624" y="4682062"/>
            <a:ext cx="9070848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A0D08BE6-6817-4E7B-AC59-A617DC120A77}" type="datetime1">
              <a:rPr lang="pt-BR" noProof="0" smtClean="0"/>
              <a:t>02/02/2026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 smtClean="0"/>
              <a:t>Clique para editar o título mestre</a:t>
            </a:r>
            <a:endParaRPr lang="pt-BR" noProof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106680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637032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5624E52-4895-4053-94A4-BD361245B011}" type="datetime1">
              <a:rPr lang="pt-BR" noProof="0" smtClean="0"/>
              <a:t>02/02/2026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06984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1069848" y="2755898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37336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6373368" y="2756581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0125C777-EA25-42E3-81C2-15B082EDC5E5}" type="datetime1">
              <a:rPr lang="pt-BR" noProof="0" smtClean="0"/>
              <a:t>02/02/2026</a:t>
            </a:fld>
            <a:endParaRPr lang="pt-BR" noProof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2B5B511-55E3-4F40-88F3-C8DB4A4CA53D}" type="datetime1">
              <a:rPr lang="pt-BR" noProof="0" smtClean="0"/>
              <a:t>02/02/2026</a:t>
            </a:fld>
            <a:endParaRPr lang="pt-BR" noProof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391BB0C-3F9A-4A8A-99CF-7FD476462C5A}" type="datetime1">
              <a:rPr lang="pt-BR" noProof="0" smtClean="0"/>
              <a:t>02/02/2026</a:t>
            </a:fld>
            <a:endParaRPr lang="pt-BR" noProof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tângulo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tângulo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296400" y="607392"/>
            <a:ext cx="2430780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790575" y="704850"/>
            <a:ext cx="7562850" cy="51435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0780" cy="3505200"/>
          </a:xfrm>
        </p:spPr>
        <p:txBody>
          <a:bodyPr rtlCol="0">
            <a:normAutofit/>
          </a:bodyPr>
          <a:lstStyle>
            <a:lvl1pPr marL="0" indent="0" rtl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FC1FE978-4DCF-4526-8400-2BB4D678A3A2}" type="datetime1">
              <a:rPr lang="pt-BR" noProof="0" smtClean="0"/>
              <a:t>02/02/2026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 rtlCol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1" name="Retângulo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tângulo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296400" y="603504"/>
            <a:ext cx="2432304" cy="1645920"/>
          </a:xfrm>
        </p:spPr>
        <p:txBody>
          <a:bodyPr rtlCol="0"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2304" cy="3502152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66554CCF-1CD1-4305-8C22-9CCB81BEA845}" type="datetime1">
              <a:rPr lang="pt-BR" noProof="0" smtClean="0"/>
              <a:t>02/02/2026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tângulo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DD87D8FA-5895-4254-9AB1-B1AD26FDC7D5}" type="datetime1">
              <a:rPr lang="pt-BR" noProof="0" smtClean="0"/>
              <a:t>02/02/2026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93BFCDB3-13C4-4D69-848D-3F1F4D6B8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CC2B9599-6E7A-4DD2-B13A-B4F68A135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3E377648-1ED1-4112-805B-16C14CE9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xmlns="" id="{516AC468-2C3D-4337-A9A2-81175F6D5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xmlns="" id="{2A873262-74DB-4FD1-9625-E4616CF011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xmlns="" id="{09F3D15D-CB95-47AD-87F5-9CFF84F61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34567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22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D63B59CB-289C-4850-A932-358B9E412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8195915" y="1966908"/>
            <a:ext cx="334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274184" y="2613239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274184" y="2778861"/>
            <a:ext cx="3767657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b="1" dirty="0" err="1" smtClean="0">
                <a:solidFill>
                  <a:schemeClr val="bg1"/>
                </a:solidFill>
              </a:rPr>
              <a:t>Puoi</a:t>
            </a:r>
            <a:r>
              <a:rPr lang="pt-BR" sz="1700" b="1" dirty="0" smtClean="0">
                <a:solidFill>
                  <a:schemeClr val="bg1"/>
                </a:solidFill>
              </a:rPr>
              <a:t> –</a:t>
            </a:r>
            <a:r>
              <a:rPr lang="pt-BR" sz="1700" b="1" dirty="0" smtClean="0">
                <a:solidFill>
                  <a:srgbClr val="FF0000"/>
                </a:solidFill>
              </a:rPr>
              <a:t> Foi, ele se foi</a:t>
            </a:r>
          </a:p>
          <a:p>
            <a:r>
              <a:rPr lang="pt-BR" sz="1700" b="1" dirty="0" err="1" smtClean="0">
                <a:solidFill>
                  <a:srgbClr val="FF0000"/>
                </a:solidFill>
              </a:rPr>
              <a:t>Potere</a:t>
            </a:r>
            <a:r>
              <a:rPr lang="pt-BR" sz="1700" b="1" dirty="0" smtClean="0">
                <a:solidFill>
                  <a:srgbClr val="FF0000"/>
                </a:solidFill>
              </a:rPr>
              <a:t> – v. poder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Farmi</a:t>
            </a:r>
            <a:r>
              <a:rPr lang="pt-BR" sz="1700" b="1" dirty="0" smtClean="0">
                <a:solidFill>
                  <a:schemeClr val="bg1"/>
                </a:solidFill>
              </a:rPr>
              <a:t> –</a:t>
            </a:r>
            <a:r>
              <a:rPr lang="pt-BR" sz="1700" b="1" dirty="0" smtClean="0">
                <a:solidFill>
                  <a:srgbClr val="FF0000"/>
                </a:solidFill>
              </a:rPr>
              <a:t> Fazer-me</a:t>
            </a:r>
            <a:endParaRPr lang="pt-BR" sz="1700" b="1" dirty="0">
              <a:solidFill>
                <a:srgbClr val="FF0000"/>
              </a:solidFill>
            </a:endParaRP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Pagare</a:t>
            </a:r>
            <a:r>
              <a:rPr lang="pt-BR" sz="1700" b="1" dirty="0" smtClean="0">
                <a:solidFill>
                  <a:schemeClr val="bg1"/>
                </a:solidFill>
              </a:rPr>
              <a:t> –</a:t>
            </a:r>
            <a:r>
              <a:rPr lang="pt-BR" sz="1700" b="1" dirty="0" smtClean="0">
                <a:solidFill>
                  <a:srgbClr val="FF0000"/>
                </a:solidFill>
              </a:rPr>
              <a:t> pagar</a:t>
            </a:r>
            <a:endParaRPr lang="pt-BR" sz="1700" b="1" dirty="0">
              <a:solidFill>
                <a:srgbClr val="FF0000"/>
              </a:solidFill>
            </a:endParaRP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Penale</a:t>
            </a:r>
            <a:r>
              <a:rPr lang="pt-BR" sz="1700" b="1" dirty="0" smtClean="0">
                <a:solidFill>
                  <a:schemeClr val="bg1"/>
                </a:solidFill>
              </a:rPr>
              <a:t> – </a:t>
            </a:r>
            <a:r>
              <a:rPr lang="pt-BR" sz="1700" b="1" dirty="0" smtClean="0">
                <a:solidFill>
                  <a:srgbClr val="FF0000"/>
                </a:solidFill>
              </a:rPr>
              <a:t>multa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Finisco</a:t>
            </a:r>
            <a:r>
              <a:rPr lang="pt-BR" sz="1700" b="1" dirty="0" smtClean="0">
                <a:solidFill>
                  <a:schemeClr val="bg1"/>
                </a:solidFill>
              </a:rPr>
              <a:t> –</a:t>
            </a:r>
            <a:r>
              <a:rPr lang="pt-BR" sz="1700" b="1" dirty="0" smtClean="0">
                <a:solidFill>
                  <a:srgbClr val="FF0000"/>
                </a:solidFill>
              </a:rPr>
              <a:t> terminar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Piati</a:t>
            </a:r>
            <a:r>
              <a:rPr lang="pt-BR" sz="1700" b="1" dirty="0" smtClean="0">
                <a:solidFill>
                  <a:schemeClr val="bg1"/>
                </a:solidFill>
              </a:rPr>
              <a:t> –</a:t>
            </a:r>
            <a:r>
              <a:rPr lang="pt-BR" sz="1700" b="1" dirty="0" smtClean="0">
                <a:solidFill>
                  <a:srgbClr val="FF0000"/>
                </a:solidFill>
              </a:rPr>
              <a:t> pratos (refeição)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Ordinati</a:t>
            </a:r>
            <a:r>
              <a:rPr lang="pt-BR" sz="1700" b="1" dirty="0" smtClean="0">
                <a:solidFill>
                  <a:schemeClr val="bg1"/>
                </a:solidFill>
              </a:rPr>
              <a:t> –</a:t>
            </a:r>
            <a:r>
              <a:rPr lang="pt-BR" sz="1700" b="1" dirty="0" smtClean="0">
                <a:solidFill>
                  <a:srgbClr val="FF0000"/>
                </a:solidFill>
              </a:rPr>
              <a:t> pedidos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Ordinare</a:t>
            </a:r>
            <a:r>
              <a:rPr lang="pt-BR" sz="1700" b="1" dirty="0" smtClean="0">
                <a:solidFill>
                  <a:schemeClr val="bg1"/>
                </a:solidFill>
              </a:rPr>
              <a:t> –</a:t>
            </a:r>
            <a:r>
              <a:rPr lang="pt-BR" sz="1700" b="1" dirty="0" smtClean="0">
                <a:solidFill>
                  <a:srgbClr val="FF0000"/>
                </a:solidFill>
              </a:rPr>
              <a:t> v. pedir, ordenar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29185" y="6305435"/>
            <a:ext cx="4896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70C0"/>
                </a:solidFill>
                <a:latin typeface="Bauhaus 93" panose="04030905020B02020C02" pitchFamily="82" charset="0"/>
              </a:rPr>
              <a:t>Tutto </a:t>
            </a:r>
            <a:r>
              <a:rPr lang="it-IT" sz="2400" dirty="0" smtClean="0">
                <a:solidFill>
                  <a:srgbClr val="0070C0"/>
                </a:solidFill>
                <a:latin typeface="Bauhaus 93" panose="04030905020B02020C02" pitchFamily="82" charset="0"/>
              </a:rPr>
              <a:t>Quello Che Puoi Mangiare</a:t>
            </a:r>
            <a:endParaRPr lang="pt-BR" sz="2400" dirty="0">
              <a:solidFill>
                <a:srgbClr val="0070C0"/>
              </a:solidFill>
              <a:latin typeface="Bauhaus 93" panose="04030905020B02020C02" pitchFamily="82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9539" y="938718"/>
            <a:ext cx="4785930" cy="49805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6998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93BFCDB3-13C4-4D69-848D-3F1F4D6B8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CC2B9599-6E7A-4DD2-B13A-B4F68A135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3E377648-1ED1-4112-805B-16C14CE9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xmlns="" id="{516AC468-2C3D-4337-A9A2-81175F6D5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xmlns="" id="{2A873262-74DB-4FD1-9625-E4616CF011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xmlns="" id="{09F3D15D-CB95-47AD-87F5-9CFF84F61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21329" y="146227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22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D63B59CB-289C-4850-A932-358B9E412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8195915" y="1921790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306819" y="2563501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300603" y="2845120"/>
            <a:ext cx="374916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b="1" dirty="0" err="1" smtClean="0">
                <a:solidFill>
                  <a:schemeClr val="bg1"/>
                </a:solidFill>
              </a:rPr>
              <a:t>Perch</a:t>
            </a:r>
            <a:r>
              <a:rPr lang="pt-BR" sz="1700" b="1" dirty="0" err="1" smtClean="0">
                <a:solidFill>
                  <a:schemeClr val="bg1"/>
                </a:solidFill>
              </a:rPr>
              <a:t>è</a:t>
            </a:r>
            <a:r>
              <a:rPr lang="pt-BR" sz="1700" b="1" dirty="0" smtClean="0">
                <a:solidFill>
                  <a:schemeClr val="bg1"/>
                </a:solidFill>
              </a:rPr>
              <a:t> </a:t>
            </a:r>
            <a:r>
              <a:rPr lang="pt-BR" sz="1700" b="1" dirty="0" smtClean="0">
                <a:solidFill>
                  <a:schemeClr val="bg1"/>
                </a:solidFill>
              </a:rPr>
              <a:t>–</a:t>
            </a:r>
            <a:r>
              <a:rPr lang="pt-BR" sz="1700" b="1" dirty="0" smtClean="0">
                <a:solidFill>
                  <a:srgbClr val="FF0000"/>
                </a:solidFill>
              </a:rPr>
              <a:t> por que, porque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Perché</a:t>
            </a:r>
            <a:r>
              <a:rPr lang="pt-BR" sz="1700" b="1" dirty="0" smtClean="0">
                <a:solidFill>
                  <a:schemeClr val="bg1"/>
                </a:solidFill>
              </a:rPr>
              <a:t> </a:t>
            </a:r>
            <a:r>
              <a:rPr lang="pt-BR" sz="1700" b="1" dirty="0" smtClean="0">
                <a:solidFill>
                  <a:schemeClr val="bg1"/>
                </a:solidFill>
              </a:rPr>
              <a:t>– </a:t>
            </a:r>
            <a:r>
              <a:rPr lang="pt-BR" sz="1700" b="1" dirty="0" smtClean="0">
                <a:solidFill>
                  <a:srgbClr val="FF0000"/>
                </a:solidFill>
              </a:rPr>
              <a:t>por que, porque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smtClean="0">
                <a:solidFill>
                  <a:schemeClr val="bg1"/>
                </a:solidFill>
              </a:rPr>
              <a:t>Cibo </a:t>
            </a:r>
            <a:r>
              <a:rPr lang="pt-BR" sz="1700" b="1" dirty="0" smtClean="0">
                <a:solidFill>
                  <a:schemeClr val="bg1"/>
                </a:solidFill>
              </a:rPr>
              <a:t>–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rgbClr val="FF0000"/>
                </a:solidFill>
              </a:rPr>
              <a:t>comida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Spuntino</a:t>
            </a:r>
            <a:r>
              <a:rPr lang="pt-BR" sz="1700" b="1" dirty="0" smtClean="0">
                <a:solidFill>
                  <a:schemeClr val="bg1"/>
                </a:solidFill>
              </a:rPr>
              <a:t> -</a:t>
            </a:r>
            <a:r>
              <a:rPr lang="pt-BR" sz="1700" b="1" dirty="0" smtClean="0">
                <a:solidFill>
                  <a:srgbClr val="FF0000"/>
                </a:solidFill>
              </a:rPr>
              <a:t> refeição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Pagato</a:t>
            </a:r>
            <a:r>
              <a:rPr lang="pt-BR" sz="1700" b="1" dirty="0" smtClean="0">
                <a:solidFill>
                  <a:schemeClr val="bg1"/>
                </a:solidFill>
              </a:rPr>
              <a:t> – </a:t>
            </a:r>
            <a:r>
              <a:rPr lang="pt-BR" sz="1700" b="1" dirty="0" smtClean="0">
                <a:solidFill>
                  <a:srgbClr val="FF0000"/>
                </a:solidFill>
              </a:rPr>
              <a:t>pagou</a:t>
            </a:r>
          </a:p>
          <a:p>
            <a:r>
              <a:rPr lang="pt-BR" sz="1700" b="1" dirty="0" smtClean="0">
                <a:solidFill>
                  <a:schemeClr val="bg1"/>
                </a:solidFill>
              </a:rPr>
              <a:t>Ho </a:t>
            </a:r>
            <a:r>
              <a:rPr lang="pt-BR" sz="1700" b="1" dirty="0" err="1" smtClean="0">
                <a:solidFill>
                  <a:schemeClr val="bg1"/>
                </a:solidFill>
              </a:rPr>
              <a:t>pagato</a:t>
            </a:r>
            <a:r>
              <a:rPr lang="pt-BR" sz="1700" b="1" dirty="0" smtClean="0">
                <a:solidFill>
                  <a:schemeClr val="bg1"/>
                </a:solidFill>
              </a:rPr>
              <a:t> – </a:t>
            </a:r>
            <a:r>
              <a:rPr lang="pt-BR" sz="1700" b="1" dirty="0" smtClean="0">
                <a:solidFill>
                  <a:srgbClr val="FF0000"/>
                </a:solidFill>
              </a:rPr>
              <a:t>paguei</a:t>
            </a:r>
          </a:p>
          <a:p>
            <a:r>
              <a:rPr lang="pt-BR" sz="1700" b="1" dirty="0" smtClean="0">
                <a:solidFill>
                  <a:schemeClr val="bg1"/>
                </a:solidFill>
              </a:rPr>
              <a:t>Hai </a:t>
            </a:r>
            <a:r>
              <a:rPr lang="pt-BR" sz="1700" b="1" dirty="0" err="1" smtClean="0">
                <a:solidFill>
                  <a:schemeClr val="bg1"/>
                </a:solidFill>
              </a:rPr>
              <a:t>pagato</a:t>
            </a:r>
            <a:r>
              <a:rPr lang="pt-BR" sz="1700" b="1" dirty="0" smtClean="0">
                <a:solidFill>
                  <a:schemeClr val="bg1"/>
                </a:solidFill>
              </a:rPr>
              <a:t> – </a:t>
            </a:r>
            <a:r>
              <a:rPr lang="pt-BR" sz="1700" b="1" dirty="0" smtClean="0">
                <a:solidFill>
                  <a:srgbClr val="FF0000"/>
                </a:solidFill>
              </a:rPr>
              <a:t>você pagou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Pagare</a:t>
            </a:r>
            <a:r>
              <a:rPr lang="pt-BR" sz="1700" b="1" dirty="0" smtClean="0">
                <a:solidFill>
                  <a:schemeClr val="bg1"/>
                </a:solidFill>
              </a:rPr>
              <a:t> – </a:t>
            </a:r>
            <a:r>
              <a:rPr lang="pt-BR" sz="1700" b="1" dirty="0" smtClean="0">
                <a:solidFill>
                  <a:srgbClr val="FF0000"/>
                </a:solidFill>
              </a:rPr>
              <a:t>v. pagar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Mangiare</a:t>
            </a:r>
            <a:r>
              <a:rPr lang="pt-BR" sz="1700" b="1" dirty="0" smtClean="0">
                <a:solidFill>
                  <a:schemeClr val="bg1"/>
                </a:solidFill>
              </a:rPr>
              <a:t> -  </a:t>
            </a:r>
            <a:r>
              <a:rPr lang="pt-BR" sz="1700" b="1" dirty="0" smtClean="0">
                <a:solidFill>
                  <a:srgbClr val="FF0000"/>
                </a:solidFill>
              </a:rPr>
              <a:t>comer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Diventa</a:t>
            </a:r>
            <a:r>
              <a:rPr lang="pt-BR" sz="1700" b="1" dirty="0" smtClean="0">
                <a:solidFill>
                  <a:schemeClr val="bg1"/>
                </a:solidFill>
              </a:rPr>
              <a:t> tu –</a:t>
            </a:r>
            <a:r>
              <a:rPr lang="pt-BR" sz="1700" b="1" dirty="0" smtClean="0">
                <a:solidFill>
                  <a:srgbClr val="FF0000"/>
                </a:solidFill>
              </a:rPr>
              <a:t> torna seu, sua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Diventare</a:t>
            </a:r>
            <a:r>
              <a:rPr lang="pt-BR" sz="1700" b="1" dirty="0" smtClean="0">
                <a:solidFill>
                  <a:srgbClr val="FF0000"/>
                </a:solidFill>
              </a:rPr>
              <a:t> – v. tornar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smtClean="0">
                <a:solidFill>
                  <a:schemeClr val="bg1"/>
                </a:solidFill>
              </a:rPr>
              <a:t>Da  </a:t>
            </a:r>
            <a:r>
              <a:rPr lang="pt-BR" sz="1700" b="1" dirty="0" smtClean="0">
                <a:solidFill>
                  <a:schemeClr val="bg1"/>
                </a:solidFill>
              </a:rPr>
              <a:t>–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rgbClr val="FF0000"/>
                </a:solidFill>
              </a:rPr>
              <a:t>para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Portare</a:t>
            </a:r>
            <a:r>
              <a:rPr lang="pt-BR" sz="1700" b="1" dirty="0" smtClean="0">
                <a:solidFill>
                  <a:schemeClr val="bg1"/>
                </a:solidFill>
              </a:rPr>
              <a:t> </a:t>
            </a:r>
            <a:r>
              <a:rPr lang="pt-BR" sz="1700" b="1" dirty="0" smtClean="0">
                <a:solidFill>
                  <a:schemeClr val="bg1"/>
                </a:solidFill>
              </a:rPr>
              <a:t>–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rgbClr val="FF0000"/>
                </a:solidFill>
              </a:rPr>
              <a:t>v. levar, trazer</a:t>
            </a:r>
          </a:p>
          <a:p>
            <a:r>
              <a:rPr lang="pt-BR" sz="1700" b="1" dirty="0" smtClean="0">
                <a:solidFill>
                  <a:schemeClr val="bg1"/>
                </a:solidFill>
              </a:rPr>
              <a:t>A -</a:t>
            </a:r>
            <a:r>
              <a:rPr lang="pt-BR" sz="1700" b="1" dirty="0" smtClean="0">
                <a:solidFill>
                  <a:srgbClr val="FF0000"/>
                </a:solidFill>
              </a:rPr>
              <a:t> para</a:t>
            </a:r>
            <a:endParaRPr lang="pt-BR" sz="1700" b="1" dirty="0" smtClean="0">
              <a:solidFill>
                <a:srgbClr val="FF0000"/>
              </a:solidFill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6041" y="5783650"/>
            <a:ext cx="962072" cy="96207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5770" y="953577"/>
            <a:ext cx="4844373" cy="49508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7229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93BFCDB3-13C4-4D69-848D-3F1F4D6B8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CC2B9599-6E7A-4DD2-B13A-B4F68A135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3E377648-1ED1-4112-805B-16C14CE9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xmlns="" id="{516AC468-2C3D-4337-A9A2-81175F6D5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xmlns="" id="{2A873262-74DB-4FD1-9625-E4616CF011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xmlns="" id="{09F3D15D-CB95-47AD-87F5-9CFF84F61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21329" y="146227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22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D63B59CB-289C-4850-A932-358B9E412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8195915" y="1921790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306819" y="2563501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300603" y="2845120"/>
            <a:ext cx="374916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b="1" dirty="0" err="1" smtClean="0">
                <a:solidFill>
                  <a:schemeClr val="bg1"/>
                </a:solidFill>
              </a:rPr>
              <a:t>Stai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chemeClr val="bg1"/>
                </a:solidFill>
              </a:rPr>
              <a:t>–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rgbClr val="FF0000"/>
                </a:solidFill>
              </a:rPr>
              <a:t>você está, está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Piatti</a:t>
            </a:r>
            <a:r>
              <a:rPr lang="pt-BR" sz="1700" b="1" dirty="0" smtClean="0">
                <a:solidFill>
                  <a:schemeClr val="bg1"/>
                </a:solidFill>
              </a:rPr>
              <a:t> </a:t>
            </a:r>
            <a:r>
              <a:rPr lang="pt-BR" sz="1700" b="1" dirty="0" smtClean="0">
                <a:solidFill>
                  <a:schemeClr val="bg1"/>
                </a:solidFill>
              </a:rPr>
              <a:t>– </a:t>
            </a:r>
            <a:r>
              <a:rPr lang="pt-BR" sz="1700" b="1" dirty="0" smtClean="0">
                <a:solidFill>
                  <a:srgbClr val="FF0000"/>
                </a:solidFill>
              </a:rPr>
              <a:t>pratos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Ma</a:t>
            </a:r>
            <a:r>
              <a:rPr lang="pt-BR" sz="1700" b="1" dirty="0" smtClean="0">
                <a:solidFill>
                  <a:schemeClr val="bg1"/>
                </a:solidFill>
              </a:rPr>
              <a:t> </a:t>
            </a:r>
            <a:r>
              <a:rPr lang="pt-BR" sz="1700" b="1" dirty="0" smtClean="0">
                <a:solidFill>
                  <a:schemeClr val="bg1"/>
                </a:solidFill>
              </a:rPr>
              <a:t>–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rgbClr val="FF0000"/>
                </a:solidFill>
              </a:rPr>
              <a:t>mas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smtClean="0">
                <a:solidFill>
                  <a:schemeClr val="bg1"/>
                </a:solidFill>
              </a:rPr>
              <a:t>Consumo – </a:t>
            </a:r>
            <a:r>
              <a:rPr lang="pt-BR" sz="1700" b="1" dirty="0" smtClean="0">
                <a:solidFill>
                  <a:srgbClr val="FF0000"/>
                </a:solidFill>
              </a:rPr>
              <a:t>consumo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Consumire</a:t>
            </a:r>
            <a:r>
              <a:rPr lang="pt-BR" sz="1700" b="1" dirty="0" smtClean="0">
                <a:solidFill>
                  <a:schemeClr val="bg1"/>
                </a:solidFill>
              </a:rPr>
              <a:t> </a:t>
            </a:r>
            <a:r>
              <a:rPr lang="pt-BR" sz="1700" b="1" dirty="0" smtClean="0">
                <a:solidFill>
                  <a:schemeClr val="bg1"/>
                </a:solidFill>
              </a:rPr>
              <a:t>– </a:t>
            </a:r>
            <a:r>
              <a:rPr lang="pt-BR" sz="1700" b="1" dirty="0" smtClean="0">
                <a:solidFill>
                  <a:srgbClr val="FF0000"/>
                </a:solidFill>
              </a:rPr>
              <a:t>v. consumir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smtClean="0">
                <a:solidFill>
                  <a:schemeClr val="bg1"/>
                </a:solidFill>
              </a:rPr>
              <a:t>Sul  </a:t>
            </a:r>
            <a:r>
              <a:rPr lang="pt-BR" sz="1700" b="1" dirty="0" smtClean="0">
                <a:solidFill>
                  <a:schemeClr val="bg1"/>
                </a:solidFill>
              </a:rPr>
              <a:t>–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rgbClr val="FF0000"/>
                </a:solidFill>
              </a:rPr>
              <a:t>no, sobre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smtClean="0">
                <a:solidFill>
                  <a:schemeClr val="bg1"/>
                </a:solidFill>
              </a:rPr>
              <a:t>posto  </a:t>
            </a:r>
            <a:r>
              <a:rPr lang="pt-BR" sz="1700" b="1" dirty="0" smtClean="0">
                <a:solidFill>
                  <a:schemeClr val="bg1"/>
                </a:solidFill>
              </a:rPr>
              <a:t>–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rgbClr val="FF0000"/>
                </a:solidFill>
              </a:rPr>
              <a:t>local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Quindi</a:t>
            </a:r>
            <a:r>
              <a:rPr lang="pt-BR" sz="1700" b="1" dirty="0" smtClean="0">
                <a:solidFill>
                  <a:schemeClr val="bg1"/>
                </a:solidFill>
              </a:rPr>
              <a:t> –</a:t>
            </a:r>
            <a:r>
              <a:rPr lang="pt-BR" sz="1700" b="1" dirty="0" smtClean="0">
                <a:solidFill>
                  <a:srgbClr val="FF0000"/>
                </a:solidFill>
              </a:rPr>
              <a:t> portanto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smtClean="0">
                <a:solidFill>
                  <a:schemeClr val="bg1"/>
                </a:solidFill>
              </a:rPr>
              <a:t>Mi </a:t>
            </a:r>
            <a:r>
              <a:rPr lang="pt-BR" sz="1700" b="1" dirty="0" smtClean="0">
                <a:solidFill>
                  <a:schemeClr val="bg1"/>
                </a:solidFill>
              </a:rPr>
              <a:t>–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rgbClr val="FF0000"/>
                </a:solidFill>
              </a:rPr>
              <a:t>me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state</a:t>
            </a:r>
            <a:r>
              <a:rPr lang="pt-BR" sz="1700" b="1" dirty="0" smtClean="0">
                <a:solidFill>
                  <a:schemeClr val="bg1"/>
                </a:solidFill>
              </a:rPr>
              <a:t> </a:t>
            </a:r>
            <a:r>
              <a:rPr lang="pt-BR" sz="1700" b="1" dirty="0" smtClean="0">
                <a:solidFill>
                  <a:schemeClr val="bg1"/>
                </a:solidFill>
              </a:rPr>
              <a:t>–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rgbClr val="FF0000"/>
                </a:solidFill>
              </a:rPr>
              <a:t>estado, está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Obbligando</a:t>
            </a:r>
            <a:r>
              <a:rPr lang="pt-BR" sz="1700" b="1" dirty="0" smtClean="0">
                <a:solidFill>
                  <a:schemeClr val="bg1"/>
                </a:solidFill>
              </a:rPr>
              <a:t> </a:t>
            </a:r>
            <a:r>
              <a:rPr lang="pt-BR" sz="1700" b="1" dirty="0" smtClean="0">
                <a:solidFill>
                  <a:schemeClr val="bg1"/>
                </a:solidFill>
              </a:rPr>
              <a:t>– </a:t>
            </a:r>
            <a:r>
              <a:rPr lang="pt-BR" sz="1700" b="1" dirty="0" smtClean="0">
                <a:solidFill>
                  <a:srgbClr val="FF0000"/>
                </a:solidFill>
              </a:rPr>
              <a:t>obrigando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Obbligare</a:t>
            </a:r>
            <a:r>
              <a:rPr lang="pt-BR" sz="1700" b="1" dirty="0" smtClean="0">
                <a:solidFill>
                  <a:schemeClr val="bg1"/>
                </a:solidFill>
              </a:rPr>
              <a:t> –</a:t>
            </a:r>
            <a:r>
              <a:rPr lang="pt-BR" sz="1700" b="1" dirty="0" smtClean="0">
                <a:solidFill>
                  <a:srgbClr val="FF0000"/>
                </a:solidFill>
              </a:rPr>
              <a:t> v. obrigar</a:t>
            </a:r>
            <a:endParaRPr lang="pt-BR" sz="1700" b="1" dirty="0">
              <a:solidFill>
                <a:srgbClr val="FF0000"/>
              </a:solidFill>
            </a:endParaRPr>
          </a:p>
          <a:p>
            <a:endParaRPr lang="pt-BR" sz="1700" b="1" dirty="0" smtClean="0">
              <a:solidFill>
                <a:srgbClr val="FF0000"/>
              </a:solidFill>
            </a:endParaRPr>
          </a:p>
          <a:p>
            <a:endParaRPr lang="pt-BR" sz="1700" b="1" dirty="0" smtClean="0">
              <a:solidFill>
                <a:srgbClr val="FF0000"/>
              </a:solidFill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6041" y="5783650"/>
            <a:ext cx="962072" cy="96207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366" y="928991"/>
            <a:ext cx="4998824" cy="50000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4480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93BFCDB3-13C4-4D69-848D-3F1F4D6B8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CC2B9599-6E7A-4DD2-B13A-B4F68A135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3E377648-1ED1-4112-805B-16C14CE9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xmlns="" id="{516AC468-2C3D-4337-A9A2-81175F6D5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xmlns="" id="{2A873262-74DB-4FD1-9625-E4616CF011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xmlns="" id="{09F3D15D-CB95-47AD-87F5-9CFF84F61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21329" y="146227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22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D63B59CB-289C-4850-A932-358B9E412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8195915" y="1921790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306819" y="2563501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300603" y="2845120"/>
            <a:ext cx="3749164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b="1" dirty="0" err="1" smtClean="0">
                <a:solidFill>
                  <a:schemeClr val="bg1"/>
                </a:solidFill>
              </a:rPr>
              <a:t>Leggi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chemeClr val="bg1"/>
                </a:solidFill>
              </a:rPr>
              <a:t>–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rgbClr val="FF0000"/>
                </a:solidFill>
              </a:rPr>
              <a:t>Você lê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Ordini</a:t>
            </a:r>
            <a:r>
              <a:rPr lang="pt-BR" sz="1700" b="1" dirty="0" smtClean="0">
                <a:solidFill>
                  <a:schemeClr val="bg1"/>
                </a:solidFill>
              </a:rPr>
              <a:t> </a:t>
            </a:r>
            <a:r>
              <a:rPr lang="pt-BR" sz="1700" b="1" dirty="0" smtClean="0">
                <a:solidFill>
                  <a:schemeClr val="bg1"/>
                </a:solidFill>
              </a:rPr>
              <a:t>– </a:t>
            </a:r>
            <a:r>
              <a:rPr lang="pt-BR" sz="1700" b="1" dirty="0" smtClean="0">
                <a:solidFill>
                  <a:srgbClr val="FF0000"/>
                </a:solidFill>
              </a:rPr>
              <a:t>pedidos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Accetti</a:t>
            </a:r>
            <a:r>
              <a:rPr lang="pt-BR" sz="1700" b="1" dirty="0" smtClean="0">
                <a:solidFill>
                  <a:schemeClr val="bg1"/>
                </a:solidFill>
              </a:rPr>
              <a:t> </a:t>
            </a:r>
            <a:r>
              <a:rPr lang="pt-BR" sz="1700" b="1" dirty="0" smtClean="0">
                <a:solidFill>
                  <a:schemeClr val="bg1"/>
                </a:solidFill>
              </a:rPr>
              <a:t>–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rgbClr val="FF0000"/>
                </a:solidFill>
              </a:rPr>
              <a:t>você aceita</a:t>
            </a:r>
          </a:p>
          <a:p>
            <a:r>
              <a:rPr lang="pt-BR" sz="1700" b="1" dirty="0" err="1" smtClean="0">
                <a:solidFill>
                  <a:srgbClr val="FF0000"/>
                </a:solidFill>
              </a:rPr>
              <a:t>Accettare</a:t>
            </a:r>
            <a:r>
              <a:rPr lang="pt-BR" sz="1700" b="1" dirty="0" smtClean="0">
                <a:solidFill>
                  <a:srgbClr val="FF0000"/>
                </a:solidFill>
              </a:rPr>
              <a:t> – v. aceitar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Quelle</a:t>
            </a:r>
            <a:r>
              <a:rPr lang="pt-BR" sz="1700" b="1" dirty="0" smtClean="0">
                <a:solidFill>
                  <a:schemeClr val="bg1"/>
                </a:solidFill>
              </a:rPr>
              <a:t> – </a:t>
            </a:r>
            <a:r>
              <a:rPr lang="pt-BR" sz="1700" b="1" dirty="0" smtClean="0">
                <a:solidFill>
                  <a:srgbClr val="FF0000"/>
                </a:solidFill>
              </a:rPr>
              <a:t>aquelas, essas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endParaRPr lang="pt-BR" sz="1700" b="1" dirty="0" smtClean="0">
              <a:solidFill>
                <a:srgbClr val="FF0000"/>
              </a:solidFill>
            </a:endParaRPr>
          </a:p>
          <a:p>
            <a:endParaRPr lang="pt-BR" sz="1700" b="1" dirty="0" smtClean="0">
              <a:solidFill>
                <a:srgbClr val="FF0000"/>
              </a:solidFill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6041" y="5783650"/>
            <a:ext cx="962072" cy="96207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3337" y="958174"/>
            <a:ext cx="4769240" cy="49416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4552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93BFCDB3-13C4-4D69-848D-3F1F4D6B8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CC2B9599-6E7A-4DD2-B13A-B4F68A135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3E377648-1ED1-4112-805B-16C14CE9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xmlns="" id="{516AC468-2C3D-4337-A9A2-81175F6D5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xmlns="" id="{2A873262-74DB-4FD1-9625-E4616CF011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xmlns="" id="{09F3D15D-CB95-47AD-87F5-9CFF84F61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21329" y="146227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22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D63B59CB-289C-4850-A932-358B9E412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8195915" y="1921790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306819" y="2563501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300603" y="2845120"/>
            <a:ext cx="374916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b="1" dirty="0" err="1" smtClean="0">
                <a:solidFill>
                  <a:schemeClr val="bg1"/>
                </a:solidFill>
              </a:rPr>
              <a:t>Siano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chemeClr val="bg1"/>
                </a:solidFill>
              </a:rPr>
              <a:t>–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rgbClr val="FF0000"/>
                </a:solidFill>
              </a:rPr>
              <a:t>estão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Scritte</a:t>
            </a:r>
            <a:r>
              <a:rPr lang="pt-BR" sz="1700" b="1" dirty="0" smtClean="0">
                <a:solidFill>
                  <a:schemeClr val="bg1"/>
                </a:solidFill>
              </a:rPr>
              <a:t> </a:t>
            </a:r>
            <a:r>
              <a:rPr lang="pt-BR" sz="1700" b="1" dirty="0" smtClean="0">
                <a:solidFill>
                  <a:schemeClr val="bg1"/>
                </a:solidFill>
              </a:rPr>
              <a:t>– </a:t>
            </a:r>
            <a:r>
              <a:rPr lang="pt-BR" sz="1700" b="1" dirty="0" smtClean="0">
                <a:solidFill>
                  <a:srgbClr val="FF0000"/>
                </a:solidFill>
              </a:rPr>
              <a:t>escritos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Chiaro</a:t>
            </a:r>
            <a:r>
              <a:rPr lang="pt-BR" sz="1700" b="1" dirty="0" smtClean="0">
                <a:solidFill>
                  <a:schemeClr val="bg1"/>
                </a:solidFill>
              </a:rPr>
              <a:t> </a:t>
            </a:r>
            <a:r>
              <a:rPr lang="pt-BR" sz="1700" b="1" dirty="0" smtClean="0">
                <a:solidFill>
                  <a:schemeClr val="bg1"/>
                </a:solidFill>
              </a:rPr>
              <a:t>–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rgbClr val="FF0000"/>
                </a:solidFill>
              </a:rPr>
              <a:t>claro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smtClean="0">
                <a:solidFill>
                  <a:schemeClr val="bg1"/>
                </a:solidFill>
              </a:rPr>
              <a:t>Ben – </a:t>
            </a:r>
            <a:r>
              <a:rPr lang="pt-BR" sz="1700" b="1" dirty="0" smtClean="0">
                <a:solidFill>
                  <a:srgbClr val="FF0000"/>
                </a:solidFill>
              </a:rPr>
              <a:t>bem</a:t>
            </a:r>
          </a:p>
          <a:p>
            <a:r>
              <a:rPr lang="pt-BR" sz="1700" b="1" dirty="0" smtClean="0">
                <a:solidFill>
                  <a:schemeClr val="bg1"/>
                </a:solidFill>
              </a:rPr>
              <a:t>Bene -</a:t>
            </a:r>
            <a:r>
              <a:rPr lang="pt-BR" sz="1700" b="1" dirty="0" smtClean="0">
                <a:solidFill>
                  <a:srgbClr val="FF0000"/>
                </a:solidFill>
              </a:rPr>
              <a:t> bem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Caratteri</a:t>
            </a:r>
            <a:r>
              <a:rPr lang="pt-BR" sz="1700" b="1" dirty="0" smtClean="0">
                <a:solidFill>
                  <a:schemeClr val="bg1"/>
                </a:solidFill>
              </a:rPr>
              <a:t> </a:t>
            </a:r>
            <a:r>
              <a:rPr lang="pt-BR" sz="1700" b="1" dirty="0" smtClean="0">
                <a:solidFill>
                  <a:schemeClr val="bg1"/>
                </a:solidFill>
              </a:rPr>
              <a:t>– </a:t>
            </a:r>
            <a:r>
              <a:rPr lang="pt-BR" sz="1700" b="1" dirty="0" smtClean="0">
                <a:solidFill>
                  <a:srgbClr val="FF0000"/>
                </a:solidFill>
              </a:rPr>
              <a:t>caracteres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smtClean="0">
                <a:solidFill>
                  <a:schemeClr val="bg1"/>
                </a:solidFill>
              </a:rPr>
              <a:t>Della </a:t>
            </a:r>
            <a:r>
              <a:rPr lang="pt-BR" sz="1700" b="1" dirty="0" smtClean="0">
                <a:solidFill>
                  <a:schemeClr val="bg1"/>
                </a:solidFill>
              </a:rPr>
              <a:t>–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rgbClr val="FF0000"/>
                </a:solidFill>
              </a:rPr>
              <a:t>da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Stessa</a:t>
            </a:r>
            <a:r>
              <a:rPr lang="pt-BR" sz="1700" b="1" dirty="0" smtClean="0">
                <a:solidFill>
                  <a:schemeClr val="bg1"/>
                </a:solidFill>
              </a:rPr>
              <a:t>  </a:t>
            </a:r>
            <a:r>
              <a:rPr lang="pt-BR" sz="1700" b="1" dirty="0" smtClean="0">
                <a:solidFill>
                  <a:schemeClr val="bg1"/>
                </a:solidFill>
              </a:rPr>
              <a:t>–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rgbClr val="FF0000"/>
                </a:solidFill>
              </a:rPr>
              <a:t>mesmo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Delle</a:t>
            </a:r>
            <a:r>
              <a:rPr lang="pt-BR" sz="1700" b="1" dirty="0" smtClean="0">
                <a:solidFill>
                  <a:schemeClr val="bg1"/>
                </a:solidFill>
              </a:rPr>
              <a:t> </a:t>
            </a:r>
            <a:r>
              <a:rPr lang="pt-BR" sz="1700" b="1" dirty="0" smtClean="0">
                <a:solidFill>
                  <a:schemeClr val="bg1"/>
                </a:solidFill>
              </a:rPr>
              <a:t>–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rgbClr val="FF0000"/>
                </a:solidFill>
              </a:rPr>
              <a:t>das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Portate</a:t>
            </a:r>
            <a:r>
              <a:rPr lang="pt-BR" sz="1700" b="1" dirty="0" smtClean="0">
                <a:solidFill>
                  <a:schemeClr val="bg1"/>
                </a:solidFill>
              </a:rPr>
              <a:t> </a:t>
            </a:r>
            <a:r>
              <a:rPr lang="pt-BR" sz="1700" b="1" dirty="0" smtClean="0">
                <a:solidFill>
                  <a:schemeClr val="bg1"/>
                </a:solidFill>
              </a:rPr>
              <a:t>–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rgbClr val="FF0000"/>
                </a:solidFill>
              </a:rPr>
              <a:t>porções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endParaRPr lang="pt-BR" sz="1700" b="1" dirty="0" smtClean="0">
              <a:solidFill>
                <a:srgbClr val="FF0000"/>
              </a:solidFill>
            </a:endParaRPr>
          </a:p>
          <a:p>
            <a:endParaRPr lang="pt-BR" sz="1700" b="1" dirty="0" smtClean="0">
              <a:solidFill>
                <a:srgbClr val="FF0000"/>
              </a:solidFill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6041" y="5783650"/>
            <a:ext cx="962072" cy="96207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0149" y="948678"/>
            <a:ext cx="4655616" cy="49606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1343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93BFCDB3-13C4-4D69-848D-3F1F4D6B8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CC2B9599-6E7A-4DD2-B13A-B4F68A135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3E377648-1ED1-4112-805B-16C14CE9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xmlns="" id="{516AC468-2C3D-4337-A9A2-81175F6D5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xmlns="" id="{2A873262-74DB-4FD1-9625-E4616CF011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xmlns="" id="{09F3D15D-CB95-47AD-87F5-9CFF84F61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21329" y="146227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22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D63B59CB-289C-4850-A932-358B9E412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8195915" y="1921790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306819" y="2563501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300603" y="2845120"/>
            <a:ext cx="3749164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b="1" dirty="0" err="1" smtClean="0">
                <a:solidFill>
                  <a:schemeClr val="bg1"/>
                </a:solidFill>
              </a:rPr>
              <a:t>Anche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chemeClr val="bg1"/>
                </a:solidFill>
              </a:rPr>
              <a:t>–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rgbClr val="FF0000"/>
                </a:solidFill>
              </a:rPr>
              <a:t>também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smtClean="0">
                <a:solidFill>
                  <a:schemeClr val="bg1"/>
                </a:solidFill>
              </a:rPr>
              <a:t>Per </a:t>
            </a:r>
            <a:r>
              <a:rPr lang="pt-BR" sz="1700" b="1" dirty="0" smtClean="0">
                <a:solidFill>
                  <a:schemeClr val="bg1"/>
                </a:solidFill>
              </a:rPr>
              <a:t>– </a:t>
            </a:r>
            <a:r>
              <a:rPr lang="pt-BR" sz="1700" b="1" dirty="0" smtClean="0">
                <a:solidFill>
                  <a:srgbClr val="FF0000"/>
                </a:solidFill>
              </a:rPr>
              <a:t>por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Ogni</a:t>
            </a:r>
            <a:r>
              <a:rPr lang="pt-BR" sz="1700" b="1" dirty="0" smtClean="0">
                <a:solidFill>
                  <a:schemeClr val="bg1"/>
                </a:solidFill>
              </a:rPr>
              <a:t> </a:t>
            </a:r>
            <a:r>
              <a:rPr lang="pt-BR" sz="1700" b="1" dirty="0" smtClean="0">
                <a:solidFill>
                  <a:schemeClr val="bg1"/>
                </a:solidFill>
              </a:rPr>
              <a:t>–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rgbClr val="FF0000"/>
                </a:solidFill>
              </a:rPr>
              <a:t>cada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Piatto</a:t>
            </a:r>
            <a:r>
              <a:rPr lang="pt-BR" sz="1700" b="1" dirty="0" smtClean="0">
                <a:solidFill>
                  <a:schemeClr val="bg1"/>
                </a:solidFill>
              </a:rPr>
              <a:t>– </a:t>
            </a:r>
            <a:r>
              <a:rPr lang="pt-BR" sz="1700" b="1" dirty="0" smtClean="0">
                <a:solidFill>
                  <a:srgbClr val="FF0000"/>
                </a:solidFill>
              </a:rPr>
              <a:t>prato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smtClean="0">
                <a:solidFill>
                  <a:schemeClr val="bg1"/>
                </a:solidFill>
              </a:rPr>
              <a:t>Non </a:t>
            </a:r>
            <a:r>
              <a:rPr lang="pt-BR" sz="1700" b="1" dirty="0" smtClean="0">
                <a:solidFill>
                  <a:schemeClr val="bg1"/>
                </a:solidFill>
              </a:rPr>
              <a:t>– </a:t>
            </a:r>
            <a:r>
              <a:rPr lang="pt-BR" sz="1700" b="1" dirty="0" smtClean="0">
                <a:solidFill>
                  <a:srgbClr val="FF0000"/>
                </a:solidFill>
              </a:rPr>
              <a:t>não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smtClean="0">
                <a:solidFill>
                  <a:schemeClr val="bg1"/>
                </a:solidFill>
              </a:rPr>
              <a:t>Finito </a:t>
            </a:r>
            <a:r>
              <a:rPr lang="pt-BR" sz="1700" b="1" dirty="0" smtClean="0">
                <a:solidFill>
                  <a:schemeClr val="bg1"/>
                </a:solidFill>
              </a:rPr>
              <a:t>–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rgbClr val="FF0000"/>
                </a:solidFill>
              </a:rPr>
              <a:t>finalizado, acabado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Legale</a:t>
            </a:r>
            <a:r>
              <a:rPr lang="pt-BR" sz="1700" b="1" dirty="0" smtClean="0">
                <a:solidFill>
                  <a:schemeClr val="bg1"/>
                </a:solidFill>
              </a:rPr>
              <a:t>  </a:t>
            </a:r>
            <a:r>
              <a:rPr lang="pt-BR" sz="1700" b="1" dirty="0" smtClean="0">
                <a:solidFill>
                  <a:schemeClr val="bg1"/>
                </a:solidFill>
              </a:rPr>
              <a:t>–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rgbClr val="FF0000"/>
                </a:solidFill>
              </a:rPr>
              <a:t>legal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endParaRPr lang="pt-BR" sz="1700" b="1" dirty="0" smtClean="0">
              <a:solidFill>
                <a:srgbClr val="FF0000"/>
              </a:solidFill>
            </a:endParaRPr>
          </a:p>
          <a:p>
            <a:endParaRPr lang="pt-BR" sz="1700" b="1" dirty="0" smtClean="0">
              <a:solidFill>
                <a:srgbClr val="FF0000"/>
              </a:solidFill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6041" y="5783650"/>
            <a:ext cx="962072" cy="96207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0118" y="932802"/>
            <a:ext cx="4875677" cy="49469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0897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93BFCDB3-13C4-4D69-848D-3F1F4D6B8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CC2B9599-6E7A-4DD2-B13A-B4F68A135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3E377648-1ED1-4112-805B-16C14CE9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xmlns="" id="{516AC468-2C3D-4337-A9A2-81175F6D5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xmlns="" id="{2A873262-74DB-4FD1-9625-E4616CF011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xmlns="" id="{09F3D15D-CB95-47AD-87F5-9CFF84F61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21329" y="146227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22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D63B59CB-289C-4850-A932-358B9E412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8195915" y="1921790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306819" y="2563501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300603" y="2845120"/>
            <a:ext cx="374916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Si – </a:t>
            </a:r>
            <a:r>
              <a:rPr lang="pt-BR" b="1" dirty="0" smtClean="0">
                <a:solidFill>
                  <a:srgbClr val="FF0000"/>
                </a:solidFill>
              </a:rPr>
              <a:t>sim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Se - </a:t>
            </a:r>
            <a:r>
              <a:rPr lang="pt-BR" b="1" dirty="0" smtClean="0">
                <a:solidFill>
                  <a:srgbClr val="FF0000"/>
                </a:solidFill>
              </a:rPr>
              <a:t>se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Leggi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você ler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Prima – </a:t>
            </a:r>
            <a:r>
              <a:rPr lang="pt-BR" b="1" dirty="0" smtClean="0">
                <a:solidFill>
                  <a:srgbClr val="FF0000"/>
                </a:solidFill>
              </a:rPr>
              <a:t>antes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Di – </a:t>
            </a:r>
            <a:r>
              <a:rPr lang="pt-BR" b="1" dirty="0" smtClean="0">
                <a:solidFill>
                  <a:srgbClr val="FF0000"/>
                </a:solidFill>
              </a:rPr>
              <a:t>de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Ordinare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pedir, fazer o pedido</a:t>
            </a:r>
            <a:endParaRPr lang="pt-BR" b="1" dirty="0" smtClean="0">
              <a:solidFill>
                <a:srgbClr val="FF0000"/>
              </a:solidFill>
            </a:endParaRPr>
          </a:p>
          <a:p>
            <a:endParaRPr lang="pt-BR" sz="1700" b="1" dirty="0" smtClean="0">
              <a:solidFill>
                <a:srgbClr val="FF0000"/>
              </a:solidFill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6041" y="5783650"/>
            <a:ext cx="962072" cy="96207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6332" y="920250"/>
            <a:ext cx="5272344" cy="501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6571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93BFCDB3-13C4-4D69-848D-3F1F4D6B8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CC2B9599-6E7A-4DD2-B13A-B4F68A135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3E377648-1ED1-4112-805B-16C14CE9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xmlns="" id="{516AC468-2C3D-4337-A9A2-81175F6D5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xmlns="" id="{2A873262-74DB-4FD1-9625-E4616CF011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xmlns="" id="{09F3D15D-CB95-47AD-87F5-9CFF84F61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21329" y="146227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22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D63B59CB-289C-4850-A932-358B9E412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8195915" y="1921790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306819" y="2563501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1069603" y="1001535"/>
            <a:ext cx="59829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>
                <a:solidFill>
                  <a:schemeClr val="bg1"/>
                </a:solidFill>
              </a:rPr>
              <a:t>I ristoranti All-You-Can-Eat (</a:t>
            </a:r>
            <a:r>
              <a:rPr lang="it-IT" b="1" dirty="0">
                <a:solidFill>
                  <a:srgbClr val="FF0000"/>
                </a:solidFill>
              </a:rPr>
              <a:t>AYCE</a:t>
            </a:r>
            <a:r>
              <a:rPr lang="it-IT" b="1" dirty="0">
                <a:solidFill>
                  <a:schemeClr val="bg1"/>
                </a:solidFill>
              </a:rPr>
              <a:t>) in Italia operano principalmente all'interno di pizzerie asiatiche </a:t>
            </a:r>
            <a:r>
              <a:rPr lang="it-IT" b="1" dirty="0" smtClean="0">
                <a:solidFill>
                  <a:schemeClr val="bg1"/>
                </a:solidFill>
              </a:rPr>
              <a:t>o </a:t>
            </a:r>
            <a:r>
              <a:rPr lang="it-IT" b="1" dirty="0">
                <a:solidFill>
                  <a:schemeClr val="bg1"/>
                </a:solidFill>
              </a:rPr>
              <a:t>moderne, applicando un prezzo fisso a persona per cibo illimitato. Gli ordini vengono solitamente effettuati tramite tablet o menu e il cibo viene portato al tavolo, evitando sprechi e potenziali multe</a:t>
            </a:r>
            <a:r>
              <a:rPr lang="it-IT" b="1" dirty="0" smtClean="0">
                <a:solidFill>
                  <a:schemeClr val="bg1"/>
                </a:solidFill>
              </a:rPr>
              <a:t>. Si </a:t>
            </a:r>
            <a:r>
              <a:rPr lang="it-IT" b="1" dirty="0">
                <a:solidFill>
                  <a:schemeClr val="bg1"/>
                </a:solidFill>
              </a:rPr>
              <a:t>paga un prezzo unico (diverso per pranzo o </a:t>
            </a:r>
            <a:r>
              <a:rPr lang="it-IT" b="1" dirty="0" smtClean="0">
                <a:solidFill>
                  <a:schemeClr val="bg1"/>
                </a:solidFill>
              </a:rPr>
              <a:t>cena e i </a:t>
            </a:r>
            <a:r>
              <a:rPr lang="it-IT" b="1" dirty="0">
                <a:solidFill>
                  <a:schemeClr val="bg1"/>
                </a:solidFill>
              </a:rPr>
              <a:t>clienti effettuano le ordinazioni successive con il cameriere o tramite tablet. Un piatto deve essere terminato prima di ordinare il </a:t>
            </a:r>
            <a:r>
              <a:rPr lang="it-IT" b="1" dirty="0" smtClean="0">
                <a:solidFill>
                  <a:schemeClr val="bg1"/>
                </a:solidFill>
              </a:rPr>
              <a:t>successivo. I </a:t>
            </a:r>
            <a:r>
              <a:rPr lang="it-IT" b="1" dirty="0">
                <a:solidFill>
                  <a:schemeClr val="bg1"/>
                </a:solidFill>
              </a:rPr>
              <a:t>ristoranti spesso applicano un supplemento per il cibo lasciato nel </a:t>
            </a:r>
            <a:r>
              <a:rPr lang="it-IT" b="1" dirty="0" smtClean="0">
                <a:solidFill>
                  <a:schemeClr val="bg1"/>
                </a:solidFill>
              </a:rPr>
              <a:t>piatto e  </a:t>
            </a:r>
            <a:r>
              <a:rPr lang="it-IT" b="1" dirty="0">
                <a:solidFill>
                  <a:schemeClr val="bg1"/>
                </a:solidFill>
              </a:rPr>
              <a:t>le bevande, così come il coperto (costo del servizio al tavolo), generalmente non sono inclusi nel prezzo fisso.</a:t>
            </a:r>
            <a:endParaRPr lang="pt-BR" sz="1700" b="1" dirty="0" smtClean="0">
              <a:solidFill>
                <a:srgbClr val="FF0000"/>
              </a:solidFill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6041" y="5783650"/>
            <a:ext cx="962072" cy="96207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306817" y="3074444"/>
            <a:ext cx="3804117" cy="2596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404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93BFCDB3-13C4-4D69-848D-3F1F4D6B8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CC2B9599-6E7A-4DD2-B13A-B4F68A135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3E377648-1ED1-4112-805B-16C14CE9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xmlns="" id="{516AC468-2C3D-4337-A9A2-81175F6D5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xmlns="" id="{2A873262-74DB-4FD1-9625-E4616CF011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xmlns="" id="{09F3D15D-CB95-47AD-87F5-9CFF84F61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81587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22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D63B59CB-289C-4850-A932-358B9E412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77154" y="2215048"/>
            <a:ext cx="3197646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237190" y="2910407"/>
            <a:ext cx="38944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Era – </a:t>
            </a:r>
            <a:r>
              <a:rPr lang="pt-BR" b="1" dirty="0" smtClean="0">
                <a:solidFill>
                  <a:srgbClr val="FF0000"/>
                </a:solidFill>
              </a:rPr>
              <a:t>era, estava, foi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Scritto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escrito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Scrivere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v. escrever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Sul –</a:t>
            </a:r>
            <a:r>
              <a:rPr lang="pt-BR" b="1" dirty="0" smtClean="0">
                <a:solidFill>
                  <a:srgbClr val="FF0000"/>
                </a:solidFill>
              </a:rPr>
              <a:t> sobre, no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Lo</a:t>
            </a:r>
            <a:r>
              <a:rPr lang="pt-BR" b="1" dirty="0" smtClean="0">
                <a:solidFill>
                  <a:schemeClr val="bg1"/>
                </a:solidFill>
              </a:rPr>
              <a:t>  –</a:t>
            </a:r>
            <a:r>
              <a:rPr lang="pt-BR" b="1" dirty="0" smtClean="0">
                <a:solidFill>
                  <a:srgbClr val="FF0000"/>
                </a:solidFill>
              </a:rPr>
              <a:t> o, você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Hai –</a:t>
            </a:r>
            <a:r>
              <a:rPr lang="pt-BR" b="1" dirty="0" smtClean="0">
                <a:solidFill>
                  <a:srgbClr val="FF0000"/>
                </a:solidFill>
              </a:rPr>
              <a:t> Você tem, tem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Lo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err="1" smtClean="0">
                <a:solidFill>
                  <a:schemeClr val="bg1"/>
                </a:solidFill>
              </a:rPr>
              <a:t>hai</a:t>
            </a:r>
            <a:r>
              <a:rPr lang="pt-BR" b="1" dirty="0" smtClean="0">
                <a:solidFill>
                  <a:schemeClr val="bg1"/>
                </a:solidFill>
              </a:rPr>
              <a:t> visto </a:t>
            </a:r>
            <a:r>
              <a:rPr lang="pt-BR" b="1" dirty="0" smtClean="0">
                <a:solidFill>
                  <a:srgbClr val="FF0000"/>
                </a:solidFill>
              </a:rPr>
              <a:t>– você viu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Prima –</a:t>
            </a:r>
            <a:r>
              <a:rPr lang="pt-BR" b="1" dirty="0" smtClean="0">
                <a:solidFill>
                  <a:srgbClr val="FF0000"/>
                </a:solidFill>
              </a:rPr>
              <a:t> antes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Ordinare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pedir, fazer o pedido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8226952" y="1987077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307428" y="2667941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2257" y="943583"/>
            <a:ext cx="4831399" cy="49708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8658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93BFCDB3-13C4-4D69-848D-3F1F4D6B8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CC2B9599-6E7A-4DD2-B13A-B4F68A135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3E377648-1ED1-4112-805B-16C14CE9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xmlns="" id="{516AC468-2C3D-4337-A9A2-81175F6D5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xmlns="" id="{2A873262-74DB-4FD1-9625-E4616CF011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xmlns="" id="{09F3D15D-CB95-47AD-87F5-9CFF84F61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1060780" y="125330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22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8235" y="6127335"/>
            <a:ext cx="590639" cy="590639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8195915" y="2305698"/>
            <a:ext cx="334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281309" y="3151730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227952" y="3376648"/>
            <a:ext cx="39129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Ma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mas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Penale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multa, penalidade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Vanno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vão, eles vão, 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Accettate</a:t>
            </a:r>
            <a:r>
              <a:rPr lang="pt-BR" b="1" dirty="0" smtClean="0">
                <a:solidFill>
                  <a:schemeClr val="bg1"/>
                </a:solidFill>
              </a:rPr>
              <a:t>  –</a:t>
            </a:r>
            <a:r>
              <a:rPr lang="pt-BR" b="1" dirty="0" smtClean="0">
                <a:solidFill>
                  <a:srgbClr val="FF0000"/>
                </a:solidFill>
              </a:rPr>
              <a:t> ser aceitas, aceitem</a:t>
            </a:r>
          </a:p>
          <a:p>
            <a:r>
              <a:rPr lang="pt-BR" b="1" dirty="0" err="1" smtClean="0">
                <a:solidFill>
                  <a:srgbClr val="FF0000"/>
                </a:solidFill>
              </a:rPr>
              <a:t>Accettare</a:t>
            </a:r>
            <a:r>
              <a:rPr lang="pt-BR" b="1" dirty="0" smtClean="0">
                <a:solidFill>
                  <a:srgbClr val="FF0000"/>
                </a:solidFill>
              </a:rPr>
              <a:t> - aceitar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8468" y="806751"/>
            <a:ext cx="4978978" cy="52243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7750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93BFCDB3-13C4-4D69-848D-3F1F4D6B8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CC2B9599-6E7A-4DD2-B13A-B4F68A135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3E377648-1ED1-4112-805B-16C14CE9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xmlns="" id="{516AC468-2C3D-4337-A9A2-81175F6D5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xmlns="" id="{2A873262-74DB-4FD1-9625-E4616CF011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xmlns="" id="{09F3D15D-CB95-47AD-87F5-9CFF84F61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34566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22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D63B59CB-289C-4850-A932-358B9E412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14246" y="215102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223087" y="2996626"/>
            <a:ext cx="39689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14488" indent="-1614488"/>
            <a:r>
              <a:rPr lang="pt-BR" b="1" dirty="0" err="1" smtClean="0">
                <a:solidFill>
                  <a:schemeClr val="bg1"/>
                </a:solidFill>
              </a:rPr>
              <a:t>Cassazione</a:t>
            </a:r>
            <a:r>
              <a:rPr lang="pt-BR" b="1" dirty="0" smtClean="0">
                <a:solidFill>
                  <a:schemeClr val="bg1"/>
                </a:solidFill>
              </a:rPr>
              <a:t>   – </a:t>
            </a:r>
            <a:r>
              <a:rPr lang="pt-BR" b="1" dirty="0" smtClean="0">
                <a:solidFill>
                  <a:srgbClr val="FF0000"/>
                </a:solidFill>
              </a:rPr>
              <a:t>Justiça                       </a:t>
            </a:r>
            <a:endParaRPr lang="pt-BR" sz="1600" b="1" dirty="0" smtClean="0">
              <a:solidFill>
                <a:srgbClr val="FF0000"/>
              </a:solidFill>
            </a:endParaRPr>
          </a:p>
          <a:p>
            <a:r>
              <a:rPr lang="pt-BR" b="1" dirty="0" smtClean="0">
                <a:solidFill>
                  <a:schemeClr val="bg1"/>
                </a:solidFill>
              </a:rPr>
              <a:t>Non –</a:t>
            </a:r>
            <a:r>
              <a:rPr lang="pt-BR" b="1" dirty="0" smtClean="0">
                <a:solidFill>
                  <a:srgbClr val="FF0000"/>
                </a:solidFill>
              </a:rPr>
              <a:t> não 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Sono –</a:t>
            </a:r>
            <a:r>
              <a:rPr lang="pt-BR" b="1" dirty="0" smtClean="0">
                <a:solidFill>
                  <a:srgbClr val="FF0000"/>
                </a:solidFill>
              </a:rPr>
              <a:t> são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Clausole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cláusulas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Vessatorie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abusivas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Niente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nada, sem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Firma –</a:t>
            </a:r>
            <a:r>
              <a:rPr lang="pt-BR" b="1" dirty="0" smtClean="0">
                <a:solidFill>
                  <a:srgbClr val="FF0000"/>
                </a:solidFill>
              </a:rPr>
              <a:t> assinatura</a:t>
            </a: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321617" y="2725604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223087" y="2064856"/>
            <a:ext cx="334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4428" y="953311"/>
            <a:ext cx="4827057" cy="49611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14978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93BFCDB3-13C4-4D69-848D-3F1F4D6B8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CC2B9599-6E7A-4DD2-B13A-B4F68A135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3E377648-1ED1-4112-805B-16C14CE9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xmlns="" id="{516AC468-2C3D-4337-A9A2-81175F6D5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xmlns="" id="{2A873262-74DB-4FD1-9625-E4616CF011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xmlns="" id="{09F3D15D-CB95-47AD-87F5-9CFF84F61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38031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22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D63B59CB-289C-4850-A932-358B9E412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303585" y="2044662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9" name="Seta para a esquerda e para a direita 18"/>
          <p:cNvSpPr/>
          <p:nvPr/>
        </p:nvSpPr>
        <p:spPr>
          <a:xfrm>
            <a:off x="8406330" y="2772293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8303585" y="2928762"/>
            <a:ext cx="37447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Potete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sz="1700" b="1" dirty="0" smtClean="0">
                <a:solidFill>
                  <a:srgbClr val="FF0000"/>
                </a:solidFill>
              </a:rPr>
              <a:t>você pode, pode</a:t>
            </a:r>
          </a:p>
          <a:p>
            <a:r>
              <a:rPr lang="pt-BR" sz="1700" b="1" dirty="0" err="1" smtClean="0">
                <a:solidFill>
                  <a:srgbClr val="FF0000"/>
                </a:solidFill>
              </a:rPr>
              <a:t>Potere</a:t>
            </a:r>
            <a:r>
              <a:rPr lang="pt-BR" sz="1700" b="1" dirty="0" smtClean="0">
                <a:solidFill>
                  <a:srgbClr val="FF0000"/>
                </a:solidFill>
              </a:rPr>
              <a:t> – v. poder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Obbligarmi</a:t>
            </a:r>
            <a:r>
              <a:rPr lang="pt-BR" sz="1700" b="1" dirty="0" smtClean="0">
                <a:solidFill>
                  <a:schemeClr val="bg1"/>
                </a:solidFill>
              </a:rPr>
              <a:t> –</a:t>
            </a:r>
            <a:r>
              <a:rPr lang="pt-BR" sz="1700" b="1" dirty="0" smtClean="0">
                <a:solidFill>
                  <a:srgbClr val="FF0000"/>
                </a:solidFill>
              </a:rPr>
              <a:t> obrigar-me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Ordinare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sz="1700" b="1" dirty="0" smtClean="0">
                <a:solidFill>
                  <a:schemeClr val="bg1"/>
                </a:solidFill>
              </a:rPr>
              <a:t> </a:t>
            </a:r>
            <a:r>
              <a:rPr lang="pt-BR" sz="1700" b="1" dirty="0" smtClean="0">
                <a:solidFill>
                  <a:srgbClr val="FF0000"/>
                </a:solidFill>
              </a:rPr>
              <a:t>v. pedir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Bevande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sz="1700" b="1" dirty="0" smtClean="0">
                <a:solidFill>
                  <a:srgbClr val="FF0000"/>
                </a:solidFill>
              </a:rPr>
              <a:t> bebidas</a:t>
            </a:r>
            <a:endParaRPr lang="pt-BR" sz="1600" b="1" dirty="0" smtClean="0">
              <a:solidFill>
                <a:srgbClr val="FF00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5583" y="933854"/>
            <a:ext cx="4844748" cy="49902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99598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93BFCDB3-13C4-4D69-848D-3F1F4D6B8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CC2B9599-6E7A-4DD2-B13A-B4F68A135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3E377648-1ED1-4112-805B-16C14CE9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xmlns="" id="{516AC468-2C3D-4337-A9A2-81175F6D5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xmlns="" id="{2A873262-74DB-4FD1-9625-E4616CF011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xmlns="" id="{09F3D15D-CB95-47AD-87F5-9CFF84F61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21329" y="146227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22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D63B59CB-289C-4850-A932-358B9E412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8195915" y="1921790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306819" y="2563501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304856" y="2750973"/>
            <a:ext cx="3749164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b="1" dirty="0" err="1" smtClean="0">
                <a:solidFill>
                  <a:schemeClr val="bg1"/>
                </a:solidFill>
              </a:rPr>
              <a:t>Sì</a:t>
            </a:r>
            <a:r>
              <a:rPr lang="pt-BR" sz="1700" b="1" dirty="0" smtClean="0">
                <a:solidFill>
                  <a:schemeClr val="bg1"/>
                </a:solidFill>
              </a:rPr>
              <a:t> </a:t>
            </a:r>
            <a:r>
              <a:rPr lang="pt-BR" sz="1700" b="1" dirty="0" smtClean="0">
                <a:solidFill>
                  <a:srgbClr val="FF0000"/>
                </a:solidFill>
              </a:rPr>
              <a:t>– sim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Lo</a:t>
            </a:r>
            <a:r>
              <a:rPr lang="pt-BR" sz="1700" b="1" dirty="0" smtClean="0">
                <a:solidFill>
                  <a:schemeClr val="bg1"/>
                </a:solidFill>
              </a:rPr>
              <a:t> </a:t>
            </a:r>
            <a:r>
              <a:rPr lang="pt-BR" sz="1700" b="1" dirty="0" err="1" smtClean="0">
                <a:solidFill>
                  <a:schemeClr val="bg1"/>
                </a:solidFill>
              </a:rPr>
              <a:t>dice</a:t>
            </a:r>
            <a:r>
              <a:rPr lang="pt-BR" sz="1700" b="1" dirty="0" smtClean="0">
                <a:solidFill>
                  <a:schemeClr val="bg1"/>
                </a:solidFill>
              </a:rPr>
              <a:t> –</a:t>
            </a:r>
            <a:r>
              <a:rPr lang="pt-BR" sz="1700" b="1" dirty="0" smtClean="0">
                <a:solidFill>
                  <a:srgbClr val="FF0000"/>
                </a:solidFill>
              </a:rPr>
              <a:t> o diz</a:t>
            </a:r>
          </a:p>
          <a:p>
            <a:r>
              <a:rPr lang="pt-BR" sz="1700" b="1" dirty="0" err="1" smtClean="0">
                <a:solidFill>
                  <a:srgbClr val="FF0000"/>
                </a:solidFill>
              </a:rPr>
              <a:t>Dire</a:t>
            </a:r>
            <a:r>
              <a:rPr lang="pt-BR" sz="1700" b="1" dirty="0" smtClean="0">
                <a:solidFill>
                  <a:srgbClr val="FF0000"/>
                </a:solidFill>
              </a:rPr>
              <a:t> – v. dizer</a:t>
            </a:r>
          </a:p>
          <a:p>
            <a:r>
              <a:rPr lang="pt-BR" sz="1700" b="1" dirty="0" smtClean="0">
                <a:solidFill>
                  <a:schemeClr val="bg1"/>
                </a:solidFill>
              </a:rPr>
              <a:t>Sono – </a:t>
            </a:r>
            <a:r>
              <a:rPr lang="pt-BR" sz="1700" b="1" dirty="0" smtClean="0">
                <a:solidFill>
                  <a:srgbClr val="FF0000"/>
                </a:solidFill>
              </a:rPr>
              <a:t>são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Obbligatorie</a:t>
            </a:r>
            <a:r>
              <a:rPr lang="pt-BR" sz="1700" b="1" dirty="0" smtClean="0">
                <a:solidFill>
                  <a:schemeClr val="bg1"/>
                </a:solidFill>
              </a:rPr>
              <a:t> - </a:t>
            </a:r>
            <a:r>
              <a:rPr lang="pt-BR" sz="1700" b="1" dirty="0" smtClean="0">
                <a:solidFill>
                  <a:srgbClr val="FF0000"/>
                </a:solidFill>
              </a:rPr>
              <a:t> obrigatórias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Obbligatorio</a:t>
            </a:r>
            <a:r>
              <a:rPr lang="pt-BR" sz="1700" b="1" dirty="0" smtClean="0">
                <a:solidFill>
                  <a:schemeClr val="bg1"/>
                </a:solidFill>
              </a:rPr>
              <a:t> – </a:t>
            </a:r>
            <a:r>
              <a:rPr lang="pt-BR" sz="1700" b="1" dirty="0" smtClean="0">
                <a:solidFill>
                  <a:srgbClr val="FF0000"/>
                </a:solidFill>
              </a:rPr>
              <a:t>obrigatório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Obbligatoria</a:t>
            </a:r>
            <a:r>
              <a:rPr lang="pt-BR" sz="1700" b="1" dirty="0" smtClean="0">
                <a:solidFill>
                  <a:schemeClr val="bg1"/>
                </a:solidFill>
              </a:rPr>
              <a:t> -</a:t>
            </a:r>
            <a:r>
              <a:rPr lang="pt-BR" sz="1700" b="1" dirty="0" smtClean="0">
                <a:solidFill>
                  <a:srgbClr val="FF0000"/>
                </a:solidFill>
              </a:rPr>
              <a:t> obrigatória</a:t>
            </a: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6041" y="5783650"/>
            <a:ext cx="962072" cy="96207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9068" y="935562"/>
            <a:ext cx="4777777" cy="49868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2609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93BFCDB3-13C4-4D69-848D-3F1F4D6B8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CC2B9599-6E7A-4DD2-B13A-B4F68A135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3E377648-1ED1-4112-805B-16C14CE9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xmlns="" id="{516AC468-2C3D-4337-A9A2-81175F6D5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xmlns="" id="{2A873262-74DB-4FD1-9625-E4616CF011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xmlns="" id="{09F3D15D-CB95-47AD-87F5-9CFF84F61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21329" y="146227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22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D63B59CB-289C-4850-A932-358B9E412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8195915" y="1921790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306819" y="2563501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300603" y="2845120"/>
            <a:ext cx="374916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b="1" dirty="0" smtClean="0">
                <a:solidFill>
                  <a:schemeClr val="bg1"/>
                </a:solidFill>
              </a:rPr>
              <a:t>Se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chemeClr val="bg1"/>
                </a:solidFill>
              </a:rPr>
              <a:t>–</a:t>
            </a:r>
            <a:r>
              <a:rPr lang="pt-BR" sz="1700" b="1" dirty="0" smtClean="0">
                <a:solidFill>
                  <a:srgbClr val="FF0000"/>
                </a:solidFill>
              </a:rPr>
              <a:t> se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Invece</a:t>
            </a:r>
            <a:r>
              <a:rPr lang="pt-BR" sz="1700" b="1" dirty="0" smtClean="0">
                <a:solidFill>
                  <a:schemeClr val="bg1"/>
                </a:solidFill>
              </a:rPr>
              <a:t> – </a:t>
            </a:r>
            <a:r>
              <a:rPr lang="pt-BR" sz="1700" b="1" dirty="0" smtClean="0">
                <a:solidFill>
                  <a:srgbClr val="FF0000"/>
                </a:solidFill>
              </a:rPr>
              <a:t>ao invés, em vez disso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Viene</a:t>
            </a:r>
            <a:r>
              <a:rPr lang="pt-BR" sz="1700" b="1" dirty="0" smtClean="0">
                <a:solidFill>
                  <a:schemeClr val="bg1"/>
                </a:solidFill>
              </a:rPr>
              <a:t> –</a:t>
            </a:r>
            <a:r>
              <a:rPr lang="pt-BR" sz="1700" b="1" dirty="0" smtClean="0">
                <a:solidFill>
                  <a:srgbClr val="FF0000"/>
                </a:solidFill>
              </a:rPr>
              <a:t> vier, for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Venire</a:t>
            </a:r>
            <a:r>
              <a:rPr lang="pt-BR" sz="1700" b="1" dirty="0" smtClean="0">
                <a:solidFill>
                  <a:schemeClr val="bg1"/>
                </a:solidFill>
              </a:rPr>
              <a:t> -</a:t>
            </a:r>
            <a:r>
              <a:rPr lang="pt-BR" sz="1700" b="1" dirty="0" smtClean="0">
                <a:solidFill>
                  <a:srgbClr val="FF0000"/>
                </a:solidFill>
              </a:rPr>
              <a:t> vir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Detto</a:t>
            </a:r>
            <a:r>
              <a:rPr lang="pt-BR" sz="1700" b="1" dirty="0" smtClean="0">
                <a:solidFill>
                  <a:schemeClr val="bg1"/>
                </a:solidFill>
              </a:rPr>
              <a:t> – </a:t>
            </a:r>
            <a:r>
              <a:rPr lang="pt-BR" sz="1700" b="1" dirty="0" smtClean="0">
                <a:solidFill>
                  <a:srgbClr val="FF0000"/>
                </a:solidFill>
              </a:rPr>
              <a:t>dito</a:t>
            </a:r>
          </a:p>
          <a:p>
            <a:r>
              <a:rPr lang="pt-BR" sz="1700" b="1" dirty="0" smtClean="0">
                <a:solidFill>
                  <a:schemeClr val="bg1"/>
                </a:solidFill>
              </a:rPr>
              <a:t>Solo – </a:t>
            </a:r>
            <a:r>
              <a:rPr lang="pt-BR" sz="1700" b="1" dirty="0" smtClean="0">
                <a:solidFill>
                  <a:srgbClr val="FF0000"/>
                </a:solidFill>
              </a:rPr>
              <a:t>somente</a:t>
            </a:r>
          </a:p>
          <a:p>
            <a:r>
              <a:rPr lang="pt-BR" sz="1700" b="1" dirty="0" smtClean="0">
                <a:solidFill>
                  <a:schemeClr val="bg1"/>
                </a:solidFill>
              </a:rPr>
              <a:t>Alla  –</a:t>
            </a:r>
            <a:r>
              <a:rPr lang="pt-BR" sz="1700" b="1" dirty="0" smtClean="0">
                <a:solidFill>
                  <a:srgbClr val="FF0000"/>
                </a:solidFill>
              </a:rPr>
              <a:t> no, na </a:t>
            </a:r>
          </a:p>
          <a:p>
            <a:r>
              <a:rPr lang="pt-BR" sz="1700" b="1" dirty="0" smtClean="0">
                <a:solidFill>
                  <a:schemeClr val="bg1"/>
                </a:solidFill>
              </a:rPr>
              <a:t>Cassa –</a:t>
            </a:r>
            <a:r>
              <a:rPr lang="pt-BR" sz="1700" b="1" dirty="0" smtClean="0">
                <a:solidFill>
                  <a:srgbClr val="FF0000"/>
                </a:solidFill>
              </a:rPr>
              <a:t> caixa</a:t>
            </a:r>
          </a:p>
          <a:p>
            <a:endParaRPr lang="pt-BR" sz="1700" b="1" dirty="0" smtClean="0">
              <a:solidFill>
                <a:srgbClr val="FF0000"/>
              </a:solidFill>
            </a:endParaRPr>
          </a:p>
          <a:p>
            <a:endParaRPr lang="pt-BR" sz="1700" b="1" dirty="0" smtClean="0">
              <a:solidFill>
                <a:srgbClr val="FF0000"/>
              </a:solidFill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23639" y="6051248"/>
            <a:ext cx="694473" cy="6944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9271" y="937647"/>
            <a:ext cx="4737371" cy="49827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832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93BFCDB3-13C4-4D69-848D-3F1F4D6B8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CC2B9599-6E7A-4DD2-B13A-B4F68A135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3E377648-1ED1-4112-805B-16C14CE9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xmlns="" id="{516AC468-2C3D-4337-A9A2-81175F6D5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xmlns="" id="{2A873262-74DB-4FD1-9625-E4616CF011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xmlns="" id="{09F3D15D-CB95-47AD-87F5-9CFF84F61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21329" y="146227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22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D63B59CB-289C-4850-A932-358B9E412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8195915" y="1921790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306819" y="2563501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300603" y="2845120"/>
            <a:ext cx="374916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b="1" dirty="0" smtClean="0">
                <a:solidFill>
                  <a:schemeClr val="bg1"/>
                </a:solidFill>
              </a:rPr>
              <a:t>Porto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chemeClr val="bg1"/>
                </a:solidFill>
              </a:rPr>
              <a:t>–</a:t>
            </a:r>
            <a:r>
              <a:rPr lang="pt-BR" sz="1700" b="1" dirty="0" smtClean="0">
                <a:solidFill>
                  <a:srgbClr val="FF0000"/>
                </a:solidFill>
              </a:rPr>
              <a:t> portanto</a:t>
            </a:r>
          </a:p>
          <a:p>
            <a:r>
              <a:rPr lang="pt-BR" sz="1700" b="1" dirty="0" err="1" smtClean="0">
                <a:solidFill>
                  <a:srgbClr val="FF0000"/>
                </a:solidFill>
              </a:rPr>
              <a:t>Portare</a:t>
            </a:r>
            <a:r>
              <a:rPr lang="pt-BR" sz="1700" b="1" dirty="0" smtClean="0">
                <a:solidFill>
                  <a:srgbClr val="FF0000"/>
                </a:solidFill>
              </a:rPr>
              <a:t> – v. levar, trazer</a:t>
            </a:r>
          </a:p>
          <a:p>
            <a:r>
              <a:rPr lang="pt-BR" sz="1700" b="1" dirty="0" smtClean="0">
                <a:solidFill>
                  <a:schemeClr val="bg1"/>
                </a:solidFill>
              </a:rPr>
              <a:t>Via – </a:t>
            </a:r>
            <a:r>
              <a:rPr lang="pt-BR" sz="1700" b="1" dirty="0" smtClean="0">
                <a:solidFill>
                  <a:srgbClr val="FF0000"/>
                </a:solidFill>
              </a:rPr>
              <a:t>rua, </a:t>
            </a:r>
          </a:p>
          <a:p>
            <a:r>
              <a:rPr lang="pt-BR" sz="1700" b="1" dirty="0" smtClean="0">
                <a:solidFill>
                  <a:schemeClr val="bg1"/>
                </a:solidFill>
              </a:rPr>
              <a:t>Porto via – </a:t>
            </a:r>
            <a:r>
              <a:rPr lang="pt-BR" sz="1700" b="1" dirty="0" smtClean="0">
                <a:solidFill>
                  <a:srgbClr val="FF0000"/>
                </a:solidFill>
              </a:rPr>
              <a:t>levar embora – </a:t>
            </a:r>
            <a:r>
              <a:rPr lang="pt-BR" sz="1700" b="1" dirty="0" err="1" smtClean="0">
                <a:solidFill>
                  <a:srgbClr val="FF0000"/>
                </a:solidFill>
              </a:rPr>
              <a:t>e.i</a:t>
            </a:r>
            <a:r>
              <a:rPr lang="pt-BR" sz="17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Gli</a:t>
            </a:r>
            <a:r>
              <a:rPr lang="pt-BR" sz="1700" b="1" dirty="0" smtClean="0">
                <a:solidFill>
                  <a:schemeClr val="bg1"/>
                </a:solidFill>
              </a:rPr>
              <a:t> –</a:t>
            </a:r>
            <a:r>
              <a:rPr lang="pt-BR" sz="1700" b="1" dirty="0" smtClean="0">
                <a:solidFill>
                  <a:srgbClr val="FF0000"/>
                </a:solidFill>
              </a:rPr>
              <a:t> os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Avanzi</a:t>
            </a:r>
            <a:r>
              <a:rPr lang="pt-BR" sz="1700" b="1" dirty="0" smtClean="0">
                <a:solidFill>
                  <a:schemeClr val="bg1"/>
                </a:solidFill>
              </a:rPr>
              <a:t> – </a:t>
            </a:r>
            <a:r>
              <a:rPr lang="pt-BR" sz="1700" b="1" dirty="0" smtClean="0">
                <a:solidFill>
                  <a:srgbClr val="FF0000"/>
                </a:solidFill>
              </a:rPr>
              <a:t>restos, sobras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Avanzo</a:t>
            </a:r>
            <a:r>
              <a:rPr lang="pt-BR" sz="1700" b="1" dirty="0" smtClean="0">
                <a:solidFill>
                  <a:schemeClr val="bg1"/>
                </a:solidFill>
              </a:rPr>
              <a:t> – </a:t>
            </a:r>
            <a:r>
              <a:rPr lang="pt-BR" sz="1700" b="1" dirty="0" smtClean="0">
                <a:solidFill>
                  <a:srgbClr val="FF0000"/>
                </a:solidFill>
              </a:rPr>
              <a:t>avanço – </a:t>
            </a:r>
            <a:r>
              <a:rPr lang="pt-BR" sz="1700" b="1" dirty="0" err="1" smtClean="0">
                <a:solidFill>
                  <a:srgbClr val="0070C0"/>
                </a:solidFill>
              </a:rPr>
              <a:t>pl</a:t>
            </a:r>
            <a:r>
              <a:rPr lang="pt-BR" sz="1700" b="1" dirty="0" smtClean="0">
                <a:solidFill>
                  <a:srgbClr val="0070C0"/>
                </a:solidFill>
              </a:rPr>
              <a:t> de </a:t>
            </a:r>
            <a:r>
              <a:rPr lang="pt-BR" sz="1700" b="1" dirty="0" err="1" smtClean="0">
                <a:solidFill>
                  <a:srgbClr val="0070C0"/>
                </a:solidFill>
              </a:rPr>
              <a:t>avanzi</a:t>
            </a:r>
            <a:endParaRPr lang="pt-BR" sz="1700" b="1" dirty="0" smtClean="0">
              <a:solidFill>
                <a:srgbClr val="0070C0"/>
              </a:solidFill>
            </a:endParaRP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Avanzare</a:t>
            </a:r>
            <a:r>
              <a:rPr lang="pt-BR" sz="1700" b="1" dirty="0" smtClean="0">
                <a:solidFill>
                  <a:schemeClr val="bg1"/>
                </a:solidFill>
              </a:rPr>
              <a:t> –</a:t>
            </a:r>
            <a:r>
              <a:rPr lang="pt-BR" sz="1700" b="1" dirty="0" smtClean="0">
                <a:solidFill>
                  <a:srgbClr val="FF0000"/>
                </a:solidFill>
              </a:rPr>
              <a:t> v. avançar</a:t>
            </a:r>
          </a:p>
          <a:p>
            <a:r>
              <a:rPr lang="pt-BR" sz="1700" b="1" dirty="0" smtClean="0">
                <a:solidFill>
                  <a:schemeClr val="bg1"/>
                </a:solidFill>
              </a:rPr>
              <a:t>La  –</a:t>
            </a:r>
            <a:r>
              <a:rPr lang="pt-BR" sz="1700" b="1" dirty="0" smtClean="0">
                <a:solidFill>
                  <a:srgbClr val="FF0000"/>
                </a:solidFill>
              </a:rPr>
              <a:t> a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Doggy</a:t>
            </a:r>
            <a:r>
              <a:rPr lang="pt-BR" sz="1700" b="1" dirty="0" smtClean="0">
                <a:solidFill>
                  <a:schemeClr val="bg1"/>
                </a:solidFill>
              </a:rPr>
              <a:t> bag –</a:t>
            </a:r>
            <a:r>
              <a:rPr lang="pt-BR" sz="1700" b="1" dirty="0" smtClean="0">
                <a:solidFill>
                  <a:srgbClr val="FF0000"/>
                </a:solidFill>
              </a:rPr>
              <a:t> sacola para restos</a:t>
            </a:r>
          </a:p>
          <a:p>
            <a:pPr marL="174625" indent="-174625"/>
            <a:r>
              <a:rPr lang="pt-BR" sz="1700" b="1" dirty="0" smtClean="0">
                <a:solidFill>
                  <a:srgbClr val="FF0000"/>
                </a:solidFill>
              </a:rPr>
              <a:t>-:</a:t>
            </a:r>
            <a:r>
              <a:rPr lang="it-IT" sz="1600" b="1" dirty="0" smtClean="0">
                <a:solidFill>
                  <a:srgbClr val="0070C0"/>
                </a:solidFill>
              </a:rPr>
              <a:t>"sacchetto per gli avanzi   </a:t>
            </a:r>
            <a:r>
              <a:rPr lang="it-IT" sz="1600" dirty="0" smtClean="0">
                <a:solidFill>
                  <a:srgbClr val="0070C0"/>
                </a:solidFill>
              </a:rPr>
              <a:t>o</a:t>
            </a:r>
            <a:r>
              <a:rPr lang="it-IT" sz="1600" dirty="0">
                <a:solidFill>
                  <a:srgbClr val="0070C0"/>
                </a:solidFill>
              </a:rPr>
              <a:t> </a:t>
            </a:r>
            <a:r>
              <a:rPr lang="it-IT" sz="1600" b="1" dirty="0">
                <a:solidFill>
                  <a:srgbClr val="0070C0"/>
                </a:solidFill>
              </a:rPr>
              <a:t>"contenitore per gli </a:t>
            </a:r>
            <a:r>
              <a:rPr lang="it-IT" sz="1600" b="1" dirty="0" smtClean="0">
                <a:solidFill>
                  <a:srgbClr val="0070C0"/>
                </a:solidFill>
              </a:rPr>
              <a:t>avanzi«</a:t>
            </a:r>
          </a:p>
          <a:p>
            <a:pPr algn="just"/>
            <a:endParaRPr lang="pt-BR" sz="1700" b="1" dirty="0" smtClean="0">
              <a:solidFill>
                <a:srgbClr val="0070C0"/>
              </a:solidFill>
            </a:endParaRPr>
          </a:p>
          <a:p>
            <a:endParaRPr lang="pt-BR" sz="1700" b="1" dirty="0" smtClean="0">
              <a:solidFill>
                <a:srgbClr val="0070C0"/>
              </a:solidFill>
            </a:endParaRPr>
          </a:p>
          <a:p>
            <a:endParaRPr lang="pt-BR" sz="1700" b="1" dirty="0" smtClean="0">
              <a:solidFill>
                <a:srgbClr val="0070C0"/>
              </a:solidFill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23639" y="6051248"/>
            <a:ext cx="694473" cy="6944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3129" y="952029"/>
            <a:ext cx="4729661" cy="49539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5271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93BFCDB3-13C4-4D69-848D-3F1F4D6B8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CC2B9599-6E7A-4DD2-B13A-B4F68A135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3E377648-1ED1-4112-805B-16C14CE9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xmlns="" id="{516AC468-2C3D-4337-A9A2-81175F6D5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xmlns="" id="{2A873262-74DB-4FD1-9625-E4616CF011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xmlns="" id="{09F3D15D-CB95-47AD-87F5-9CFF84F61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21329" y="146227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22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D63B59CB-289C-4850-A932-358B9E412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8195915" y="1921790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306819" y="2563501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300602" y="2845120"/>
            <a:ext cx="3891397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b="1" dirty="0" smtClean="0">
                <a:solidFill>
                  <a:schemeClr val="bg1"/>
                </a:solidFill>
              </a:rPr>
              <a:t>Non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chemeClr val="bg1"/>
                </a:solidFill>
              </a:rPr>
              <a:t>–</a:t>
            </a:r>
            <a:r>
              <a:rPr lang="pt-BR" sz="1700" b="1" dirty="0" smtClean="0">
                <a:solidFill>
                  <a:srgbClr val="FF0000"/>
                </a:solidFill>
              </a:rPr>
              <a:t> não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Puoi</a:t>
            </a:r>
            <a:r>
              <a:rPr lang="pt-BR" sz="1700" b="1" dirty="0" smtClean="0">
                <a:solidFill>
                  <a:schemeClr val="bg1"/>
                </a:solidFill>
              </a:rPr>
              <a:t> – </a:t>
            </a:r>
            <a:r>
              <a:rPr lang="pt-BR" sz="1700" b="1" dirty="0" smtClean="0">
                <a:solidFill>
                  <a:srgbClr val="FF0000"/>
                </a:solidFill>
              </a:rPr>
              <a:t>você pode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Pretenderlo</a:t>
            </a:r>
            <a:r>
              <a:rPr lang="pt-BR" sz="1700" b="1" dirty="0" smtClean="0">
                <a:solidFill>
                  <a:schemeClr val="bg1"/>
                </a:solidFill>
              </a:rPr>
              <a:t> –</a:t>
            </a:r>
            <a:r>
              <a:rPr lang="pt-BR" sz="1700" b="1" dirty="0" smtClean="0">
                <a:solidFill>
                  <a:srgbClr val="FF0000"/>
                </a:solidFill>
              </a:rPr>
              <a:t> exigir isso, </a:t>
            </a:r>
          </a:p>
          <a:p>
            <a:r>
              <a:rPr lang="pt-BR" sz="1700" b="1" dirty="0" err="1" smtClean="0">
                <a:solidFill>
                  <a:srgbClr val="FF0000"/>
                </a:solidFill>
              </a:rPr>
              <a:t>Pretendere</a:t>
            </a:r>
            <a:r>
              <a:rPr lang="pt-BR" sz="1700" b="1" dirty="0" smtClean="0">
                <a:solidFill>
                  <a:srgbClr val="FF0000"/>
                </a:solidFill>
              </a:rPr>
              <a:t> – v. exigir, pretender</a:t>
            </a:r>
          </a:p>
          <a:p>
            <a:r>
              <a:rPr lang="pt-BR" sz="1700" b="1" dirty="0" err="1" smtClean="0">
                <a:solidFill>
                  <a:srgbClr val="FF0000"/>
                </a:solidFill>
              </a:rPr>
              <a:t>Esigere</a:t>
            </a:r>
            <a:r>
              <a:rPr lang="pt-BR" sz="1700" b="1" dirty="0" smtClean="0">
                <a:solidFill>
                  <a:srgbClr val="FF0000"/>
                </a:solidFill>
              </a:rPr>
              <a:t> – v. exigir</a:t>
            </a:r>
          </a:p>
          <a:p>
            <a:r>
              <a:rPr lang="pt-BR" sz="1700" b="1" dirty="0" err="1" smtClean="0">
                <a:solidFill>
                  <a:srgbClr val="FF0000"/>
                </a:solidFill>
              </a:rPr>
              <a:t>All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err="1" smtClean="0">
                <a:solidFill>
                  <a:srgbClr val="FF0000"/>
                </a:solidFill>
              </a:rPr>
              <a:t>you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err="1" smtClean="0">
                <a:solidFill>
                  <a:srgbClr val="FF0000"/>
                </a:solidFill>
              </a:rPr>
              <a:t>can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err="1" smtClean="0">
                <a:solidFill>
                  <a:srgbClr val="FF0000"/>
                </a:solidFill>
              </a:rPr>
              <a:t>eat</a:t>
            </a:r>
            <a:r>
              <a:rPr lang="pt-BR" sz="1700" b="1" dirty="0" smtClean="0">
                <a:solidFill>
                  <a:srgbClr val="FF0000"/>
                </a:solidFill>
              </a:rPr>
              <a:t> :</a:t>
            </a:r>
          </a:p>
          <a:p>
            <a:r>
              <a:rPr lang="pt-BR" sz="1700" b="1" dirty="0" smtClean="0">
                <a:solidFill>
                  <a:srgbClr val="0070C0"/>
                </a:solidFill>
              </a:rPr>
              <a:t>Inglês:</a:t>
            </a:r>
          </a:p>
          <a:p>
            <a:r>
              <a:rPr lang="pt-BR" sz="1700" b="1" dirty="0" smtClean="0">
                <a:solidFill>
                  <a:srgbClr val="0070C0"/>
                </a:solidFill>
              </a:rPr>
              <a:t> “tudo que você puder comer”</a:t>
            </a:r>
          </a:p>
          <a:p>
            <a:r>
              <a:rPr lang="pt-BR" sz="1700" b="1" dirty="0" smtClean="0">
                <a:solidFill>
                  <a:srgbClr val="0070C0"/>
                </a:solidFill>
              </a:rPr>
              <a:t>Italiano:</a:t>
            </a:r>
          </a:p>
          <a:p>
            <a:r>
              <a:rPr lang="it-IT" sz="1700" b="1" smtClean="0">
                <a:solidFill>
                  <a:srgbClr val="0070C0"/>
                </a:solidFill>
              </a:rPr>
              <a:t>‘tutto </a:t>
            </a:r>
            <a:r>
              <a:rPr lang="it-IT" sz="1700" b="1">
                <a:solidFill>
                  <a:srgbClr val="0070C0"/>
                </a:solidFill>
              </a:rPr>
              <a:t>quello che puoi </a:t>
            </a:r>
            <a:r>
              <a:rPr lang="it-IT" sz="1700" b="1" smtClean="0">
                <a:solidFill>
                  <a:srgbClr val="0070C0"/>
                </a:solidFill>
              </a:rPr>
              <a:t>mangiare’»</a:t>
            </a:r>
            <a:endParaRPr lang="pt-BR" sz="1700" b="1" dirty="0" smtClean="0">
              <a:solidFill>
                <a:srgbClr val="0070C0"/>
              </a:solidFill>
            </a:endParaRPr>
          </a:p>
          <a:p>
            <a:endParaRPr lang="pt-BR" sz="1700" b="1" dirty="0" smtClean="0">
              <a:solidFill>
                <a:srgbClr val="FF0000"/>
              </a:solidFill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6041" y="5783650"/>
            <a:ext cx="962072" cy="96207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1598" y="939895"/>
            <a:ext cx="4861812" cy="49782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6567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bão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C0DB4D-BE53-4100-8A0D-CEFB2E482820}">
  <ds:schemaRefs>
    <ds:schemaRef ds:uri="http://purl.org/dc/dcmitype/"/>
    <ds:schemaRef ds:uri="http://www.w3.org/XML/1998/namespace"/>
    <ds:schemaRef ds:uri="http://schemas.microsoft.com/office/infopath/2007/PartnerControls"/>
    <ds:schemaRef ds:uri="16c05727-aa75-4e4a-9b5f-8a80a1165891"/>
    <ds:schemaRef ds:uri="http://schemas.microsoft.com/office/2006/documentManagement/types"/>
    <ds:schemaRef ds:uri="71af3243-3dd4-4a8d-8c0d-dd76da1f02a5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CC21C94-EC06-4610-B8F0-A456DD28CD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D6F7AD-09FB-47AB-B353-D1D83850E3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Savon jardim</Template>
  <TotalTime>0</TotalTime>
  <Words>797</Words>
  <Application>Microsoft Office PowerPoint</Application>
  <PresentationFormat>Widescreen</PresentationFormat>
  <Paragraphs>192</Paragraphs>
  <Slides>16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1" baseType="lpstr">
      <vt:lpstr>Arial</vt:lpstr>
      <vt:lpstr>Bauhaus 93</vt:lpstr>
      <vt:lpstr>Calibri</vt:lpstr>
      <vt:lpstr>Century Gothic</vt:lpstr>
      <vt:lpstr>Sabão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2025-10-14T12:30:49Z</dcterms:created>
  <dcterms:modified xsi:type="dcterms:W3CDTF">2026-02-02T18:25:07Z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