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36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59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707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388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481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FF9F0C5-380F-41C2-899A-BAC0F0927E16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4667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638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6802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094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5809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61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498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314230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5493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020796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6720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4832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982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493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3851" r:id="rId15"/>
    <p:sldLayoutId id="214748385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>
            <a:extLst>
              <a:ext uri="{FF2B5EF4-FFF2-40B4-BE49-F238E27FC236}">
                <a16:creationId xmlns:a16="http://schemas.microsoft.com/office/drawing/2014/main" xmlns="" id="{D0FA5FA9-4CD6-4CE0-8AF8-3602F19C7DF8}"/>
              </a:ext>
            </a:extLst>
          </p:cNvPr>
          <p:cNvSpPr txBox="1"/>
          <p:nvPr/>
        </p:nvSpPr>
        <p:spPr>
          <a:xfrm>
            <a:off x="1801638" y="1318690"/>
            <a:ext cx="10230416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err="1" smtClean="0"/>
              <a:t>Amico</a:t>
            </a:r>
            <a:r>
              <a:rPr lang="pt-BR" b="1" dirty="0" smtClean="0"/>
              <a:t> : </a:t>
            </a:r>
            <a:r>
              <a:rPr lang="pt-BR" dirty="0" err="1"/>
              <a:t>Ciao</a:t>
            </a:r>
            <a:r>
              <a:rPr lang="pt-BR" dirty="0"/>
              <a:t> Pietro ... cosa </a:t>
            </a:r>
            <a:r>
              <a:rPr lang="pt-BR" dirty="0" err="1"/>
              <a:t>fai</a:t>
            </a:r>
            <a:r>
              <a:rPr lang="pt-BR" dirty="0"/>
              <a:t> </a:t>
            </a:r>
            <a:r>
              <a:rPr lang="pt-BR" dirty="0" err="1"/>
              <a:t>qui</a:t>
            </a:r>
            <a:r>
              <a:rPr lang="pt-BR" dirty="0"/>
              <a:t> in Roma?</a:t>
            </a:r>
          </a:p>
          <a:p>
            <a:r>
              <a:rPr lang="pt-BR" b="1" dirty="0" err="1" smtClean="0"/>
              <a:t>Alluno</a:t>
            </a:r>
            <a:r>
              <a:rPr lang="pt-BR" b="1" dirty="0" smtClean="0"/>
              <a:t> : </a:t>
            </a:r>
            <a:r>
              <a:rPr lang="pt-BR" dirty="0" err="1" smtClean="0"/>
              <a:t>Ciao</a:t>
            </a:r>
            <a:r>
              <a:rPr lang="pt-BR" dirty="0" smtClean="0"/>
              <a:t> </a:t>
            </a:r>
            <a:r>
              <a:rPr lang="pt-BR" dirty="0"/>
              <a:t>Marco, sono </a:t>
            </a:r>
            <a:r>
              <a:rPr lang="pt-BR" dirty="0" err="1"/>
              <a:t>venuto</a:t>
            </a:r>
            <a:r>
              <a:rPr lang="pt-BR" dirty="0"/>
              <a:t> </a:t>
            </a:r>
            <a:r>
              <a:rPr lang="pt-BR" dirty="0" err="1"/>
              <a:t>qui</a:t>
            </a:r>
            <a:r>
              <a:rPr lang="pt-BR" dirty="0"/>
              <a:t> da fare </a:t>
            </a:r>
            <a:r>
              <a:rPr lang="pt-BR" dirty="0" err="1"/>
              <a:t>un</a:t>
            </a:r>
            <a:r>
              <a:rPr lang="pt-BR" dirty="0"/>
              <a:t> corso </a:t>
            </a:r>
            <a:r>
              <a:rPr lang="pt-BR" dirty="0" err="1"/>
              <a:t>di</a:t>
            </a:r>
            <a:r>
              <a:rPr lang="pt-BR" dirty="0"/>
              <a:t> </a:t>
            </a:r>
            <a:r>
              <a:rPr lang="pt-BR" dirty="0" smtClean="0"/>
              <a:t>italiano.</a:t>
            </a:r>
          </a:p>
          <a:p>
            <a:r>
              <a:rPr lang="pt-BR" b="1" dirty="0" err="1"/>
              <a:t>Amico</a:t>
            </a:r>
            <a:r>
              <a:rPr lang="pt-BR" b="1" dirty="0"/>
              <a:t> </a:t>
            </a:r>
            <a:r>
              <a:rPr lang="pt-BR" b="1" dirty="0" smtClean="0"/>
              <a:t>: </a:t>
            </a:r>
            <a:r>
              <a:rPr lang="pt-BR" dirty="0" err="1"/>
              <a:t>Perfetto</a:t>
            </a:r>
            <a:r>
              <a:rPr lang="pt-BR" dirty="0"/>
              <a:t> ... </a:t>
            </a:r>
            <a:r>
              <a:rPr lang="pt-BR" dirty="0" err="1"/>
              <a:t>è</a:t>
            </a:r>
            <a:r>
              <a:rPr lang="pt-BR" dirty="0"/>
              <a:t>  </a:t>
            </a:r>
            <a:r>
              <a:rPr lang="pt-BR" dirty="0" err="1"/>
              <a:t>qui</a:t>
            </a:r>
            <a:r>
              <a:rPr lang="pt-BR" dirty="0"/>
              <a:t> in </a:t>
            </a:r>
            <a:r>
              <a:rPr lang="pt-BR" dirty="0" err="1"/>
              <a:t>vacanza</a:t>
            </a:r>
            <a:r>
              <a:rPr lang="pt-BR" dirty="0"/>
              <a:t> </a:t>
            </a:r>
            <a:r>
              <a:rPr lang="pt-BR" dirty="0" err="1"/>
              <a:t>oppure</a:t>
            </a:r>
            <a:r>
              <a:rPr lang="pt-BR" dirty="0"/>
              <a:t> lavoro?</a:t>
            </a:r>
          </a:p>
          <a:p>
            <a:r>
              <a:rPr lang="pt-BR" b="1" dirty="0" err="1" smtClean="0"/>
              <a:t>Alluno</a:t>
            </a:r>
            <a:r>
              <a:rPr lang="pt-BR" b="1" dirty="0" smtClean="0"/>
              <a:t> : </a:t>
            </a:r>
            <a:r>
              <a:rPr lang="pt-BR" dirty="0" smtClean="0"/>
              <a:t>Sono </a:t>
            </a:r>
            <a:r>
              <a:rPr lang="pt-BR" dirty="0" err="1"/>
              <a:t>qua</a:t>
            </a:r>
            <a:r>
              <a:rPr lang="pt-BR" dirty="0"/>
              <a:t>  in </a:t>
            </a:r>
            <a:r>
              <a:rPr lang="pt-BR" dirty="0" err="1"/>
              <a:t>vacanza</a:t>
            </a:r>
            <a:r>
              <a:rPr lang="pt-BR" dirty="0"/>
              <a:t> . </a:t>
            </a:r>
            <a:r>
              <a:rPr lang="pt-BR" dirty="0" err="1"/>
              <a:t>Ma</a:t>
            </a:r>
            <a:r>
              <a:rPr lang="pt-BR" dirty="0"/>
              <a:t>  </a:t>
            </a:r>
            <a:r>
              <a:rPr lang="pt-BR" dirty="0" err="1"/>
              <a:t>che</a:t>
            </a:r>
            <a:r>
              <a:rPr lang="pt-BR" dirty="0"/>
              <a:t> </a:t>
            </a:r>
            <a:r>
              <a:rPr lang="pt-BR" dirty="0" err="1"/>
              <a:t>bella</a:t>
            </a:r>
            <a:r>
              <a:rPr lang="pt-BR" dirty="0"/>
              <a:t> </a:t>
            </a:r>
            <a:r>
              <a:rPr lang="pt-BR" dirty="0" err="1"/>
              <a:t>questa</a:t>
            </a:r>
            <a:r>
              <a:rPr lang="pt-BR" dirty="0"/>
              <a:t> </a:t>
            </a:r>
            <a:r>
              <a:rPr lang="pt-BR" dirty="0" err="1"/>
              <a:t>città</a:t>
            </a:r>
            <a:r>
              <a:rPr lang="pt-BR" dirty="0"/>
              <a:t> </a:t>
            </a:r>
            <a:r>
              <a:rPr lang="pt-BR" dirty="0" err="1"/>
              <a:t>di</a:t>
            </a:r>
            <a:r>
              <a:rPr lang="pt-BR" dirty="0"/>
              <a:t> </a:t>
            </a:r>
            <a:r>
              <a:rPr lang="pt-BR" dirty="0" smtClean="0"/>
              <a:t>Roma.</a:t>
            </a:r>
            <a:endParaRPr lang="pt-BR" dirty="0"/>
          </a:p>
          <a:p>
            <a:r>
              <a:rPr lang="pt-BR" b="1" dirty="0" err="1"/>
              <a:t>Amico</a:t>
            </a:r>
            <a:r>
              <a:rPr lang="pt-BR" b="1" dirty="0"/>
              <a:t> </a:t>
            </a:r>
            <a:r>
              <a:rPr lang="pt-BR" b="1" dirty="0" smtClean="0"/>
              <a:t>: </a:t>
            </a:r>
            <a:r>
              <a:rPr lang="pt-BR" dirty="0"/>
              <a:t>Hum ... </a:t>
            </a:r>
            <a:r>
              <a:rPr lang="pt-BR" dirty="0" err="1"/>
              <a:t>davvero</a:t>
            </a:r>
            <a:r>
              <a:rPr lang="pt-BR" dirty="0"/>
              <a:t>. </a:t>
            </a:r>
            <a:r>
              <a:rPr lang="pt-BR" dirty="0" err="1"/>
              <a:t>Molto</a:t>
            </a:r>
            <a:r>
              <a:rPr lang="pt-BR" dirty="0"/>
              <a:t> bela ... </a:t>
            </a:r>
            <a:r>
              <a:rPr lang="pt-BR" dirty="0" err="1"/>
              <a:t>è</a:t>
            </a:r>
            <a:r>
              <a:rPr lang="pt-BR" dirty="0"/>
              <a:t> una </a:t>
            </a:r>
            <a:r>
              <a:rPr lang="pt-BR" dirty="0" err="1"/>
              <a:t>città</a:t>
            </a:r>
            <a:r>
              <a:rPr lang="pt-BR" dirty="0"/>
              <a:t> </a:t>
            </a:r>
            <a:r>
              <a:rPr lang="pt-BR" dirty="0" err="1"/>
              <a:t>molto</a:t>
            </a:r>
            <a:r>
              <a:rPr lang="pt-BR" dirty="0"/>
              <a:t> </a:t>
            </a:r>
            <a:r>
              <a:rPr lang="pt-BR" dirty="0" err="1" smtClean="0"/>
              <a:t>antica</a:t>
            </a:r>
            <a:r>
              <a:rPr lang="pt-BR" dirty="0" smtClean="0"/>
              <a:t>.</a:t>
            </a:r>
          </a:p>
          <a:p>
            <a:r>
              <a:rPr lang="pt-BR" dirty="0" smtClean="0"/>
              <a:t>              </a:t>
            </a:r>
            <a:r>
              <a:rPr lang="pt-BR" dirty="0" err="1" smtClean="0"/>
              <a:t>Culla</a:t>
            </a:r>
            <a:r>
              <a:rPr lang="pt-BR" dirty="0" smtClean="0"/>
              <a:t> </a:t>
            </a:r>
            <a:r>
              <a:rPr lang="pt-BR" dirty="0" err="1"/>
              <a:t>dell’impero</a:t>
            </a:r>
            <a:r>
              <a:rPr lang="pt-BR" dirty="0"/>
              <a:t> romano. La </a:t>
            </a:r>
            <a:r>
              <a:rPr lang="pt-BR" dirty="0" err="1"/>
              <a:t>città</a:t>
            </a:r>
            <a:r>
              <a:rPr lang="pt-BR" dirty="0"/>
              <a:t> ha 2.774 </a:t>
            </a:r>
            <a:r>
              <a:rPr lang="pt-BR" dirty="0" err="1"/>
              <a:t>anni</a:t>
            </a:r>
            <a:r>
              <a:rPr lang="pt-BR" dirty="0"/>
              <a:t>.</a:t>
            </a:r>
          </a:p>
          <a:p>
            <a:r>
              <a:rPr lang="pt-BR" b="1" dirty="0" err="1" smtClean="0"/>
              <a:t>Alluno</a:t>
            </a:r>
            <a:r>
              <a:rPr lang="pt-BR" b="1" dirty="0" smtClean="0"/>
              <a:t> : </a:t>
            </a:r>
            <a:r>
              <a:rPr lang="pt-BR" dirty="0" err="1"/>
              <a:t>Indubbiamente</a:t>
            </a:r>
            <a:r>
              <a:rPr lang="pt-BR" dirty="0"/>
              <a:t> una </a:t>
            </a:r>
            <a:r>
              <a:rPr lang="pt-BR" dirty="0" err="1"/>
              <a:t>città</a:t>
            </a:r>
            <a:r>
              <a:rPr lang="pt-BR" dirty="0"/>
              <a:t> </a:t>
            </a:r>
            <a:r>
              <a:rPr lang="pt-BR" dirty="0" err="1"/>
              <a:t>molto</a:t>
            </a:r>
            <a:r>
              <a:rPr lang="pt-BR" dirty="0"/>
              <a:t> </a:t>
            </a:r>
            <a:r>
              <a:rPr lang="pt-BR" dirty="0" err="1"/>
              <a:t>vecchia</a:t>
            </a:r>
            <a:r>
              <a:rPr lang="pt-BR" dirty="0"/>
              <a:t>. </a:t>
            </a:r>
            <a:r>
              <a:rPr lang="pt-BR" dirty="0" err="1" smtClean="0"/>
              <a:t>Tradizionale</a:t>
            </a:r>
            <a:r>
              <a:rPr lang="pt-BR" dirty="0" smtClean="0"/>
              <a:t>.</a:t>
            </a:r>
            <a:endParaRPr lang="pt-BR" dirty="0"/>
          </a:p>
          <a:p>
            <a:r>
              <a:rPr lang="pt-BR" b="1" dirty="0" err="1"/>
              <a:t>Amico</a:t>
            </a:r>
            <a:r>
              <a:rPr lang="pt-BR" b="1" dirty="0"/>
              <a:t> </a:t>
            </a:r>
            <a:r>
              <a:rPr lang="pt-BR" b="1" dirty="0" smtClean="0"/>
              <a:t>:</a:t>
            </a:r>
            <a:r>
              <a:rPr lang="it-IT" b="1" dirty="0"/>
              <a:t> </a:t>
            </a:r>
            <a:r>
              <a:rPr lang="it-IT" dirty="0" smtClean="0"/>
              <a:t>Si ... Infatti</a:t>
            </a:r>
            <a:r>
              <a:rPr lang="it-IT" dirty="0"/>
              <a:t>, </a:t>
            </a:r>
            <a:r>
              <a:rPr lang="it-IT" dirty="0" smtClean="0"/>
              <a:t>una </a:t>
            </a:r>
            <a:r>
              <a:rPr lang="it-IT" dirty="0"/>
              <a:t>dei più importanti al mondo</a:t>
            </a:r>
            <a:r>
              <a:rPr lang="it-IT" dirty="0" smtClean="0"/>
              <a:t>.</a:t>
            </a:r>
          </a:p>
          <a:p>
            <a:r>
              <a:rPr lang="pt-BR" b="1" dirty="0" err="1"/>
              <a:t>Alluno</a:t>
            </a:r>
            <a:r>
              <a:rPr lang="pt-BR" b="1" dirty="0"/>
              <a:t> </a:t>
            </a:r>
            <a:r>
              <a:rPr lang="pt-BR" b="1" dirty="0" smtClean="0"/>
              <a:t>: </a:t>
            </a:r>
            <a:r>
              <a:rPr lang="pt-BR" dirty="0"/>
              <a:t>Mi </a:t>
            </a:r>
            <a:r>
              <a:rPr lang="pt-BR" dirty="0" err="1"/>
              <a:t>piace</a:t>
            </a:r>
            <a:r>
              <a:rPr lang="pt-BR" dirty="0"/>
              <a:t> </a:t>
            </a:r>
            <a:r>
              <a:rPr lang="pt-BR" dirty="0" err="1"/>
              <a:t>molto</a:t>
            </a:r>
            <a:r>
              <a:rPr lang="pt-BR" dirty="0"/>
              <a:t> fare </a:t>
            </a:r>
            <a:r>
              <a:rPr lang="pt-BR" dirty="0" err="1"/>
              <a:t>questo</a:t>
            </a:r>
            <a:r>
              <a:rPr lang="pt-BR" dirty="0"/>
              <a:t> corso </a:t>
            </a:r>
            <a:r>
              <a:rPr lang="pt-BR" dirty="0" err="1"/>
              <a:t>qui</a:t>
            </a:r>
            <a:r>
              <a:rPr lang="pt-BR" dirty="0"/>
              <a:t> ... </a:t>
            </a:r>
            <a:r>
              <a:rPr lang="it-IT" dirty="0"/>
              <a:t>Sto approfittando di questa </a:t>
            </a:r>
            <a:endParaRPr lang="it-IT" dirty="0" smtClean="0"/>
          </a:p>
          <a:p>
            <a:r>
              <a:rPr lang="it-IT" dirty="0"/>
              <a:t> </a:t>
            </a:r>
            <a:r>
              <a:rPr lang="it-IT" dirty="0" smtClean="0"/>
              <a:t>             opportunità  per </a:t>
            </a:r>
            <a:r>
              <a:rPr lang="it-IT" dirty="0"/>
              <a:t>seguire questo corso</a:t>
            </a:r>
            <a:r>
              <a:rPr lang="it-IT" dirty="0" smtClean="0"/>
              <a:t>.</a:t>
            </a:r>
          </a:p>
          <a:p>
            <a:r>
              <a:rPr lang="pt-BR" b="1" dirty="0" err="1"/>
              <a:t>Amico</a:t>
            </a:r>
            <a:r>
              <a:rPr lang="pt-BR" b="1" dirty="0"/>
              <a:t> </a:t>
            </a:r>
            <a:r>
              <a:rPr lang="pt-BR" b="1" dirty="0" smtClean="0"/>
              <a:t>: </a:t>
            </a:r>
            <a:r>
              <a:rPr lang="pt-BR" dirty="0"/>
              <a:t>Vero ... </a:t>
            </a:r>
            <a:r>
              <a:rPr lang="pt-BR" dirty="0" err="1"/>
              <a:t>qui</a:t>
            </a:r>
            <a:r>
              <a:rPr lang="pt-BR" dirty="0"/>
              <a:t> </a:t>
            </a:r>
            <a:r>
              <a:rPr lang="pt-BR" dirty="0" err="1"/>
              <a:t>abbiamo</a:t>
            </a:r>
            <a:r>
              <a:rPr lang="pt-BR" dirty="0"/>
              <a:t> </a:t>
            </a:r>
            <a:r>
              <a:rPr lang="pt-BR" dirty="0" err="1"/>
              <a:t>persone</a:t>
            </a:r>
            <a:r>
              <a:rPr lang="pt-BR" dirty="0"/>
              <a:t> </a:t>
            </a:r>
            <a:r>
              <a:rPr lang="pt-BR" dirty="0" err="1"/>
              <a:t>di</a:t>
            </a:r>
            <a:r>
              <a:rPr lang="pt-BR" dirty="0"/>
              <a:t> </a:t>
            </a:r>
            <a:r>
              <a:rPr lang="pt-BR" dirty="0" err="1"/>
              <a:t>diversi</a:t>
            </a:r>
            <a:r>
              <a:rPr lang="pt-BR" dirty="0"/>
              <a:t> </a:t>
            </a:r>
            <a:r>
              <a:rPr lang="pt-BR" dirty="0" err="1"/>
              <a:t>paesi</a:t>
            </a:r>
            <a:r>
              <a:rPr lang="pt-BR" dirty="0"/>
              <a:t>. </a:t>
            </a:r>
            <a:endParaRPr lang="pt-BR" dirty="0" smtClean="0"/>
          </a:p>
          <a:p>
            <a:r>
              <a:rPr lang="pt-BR" dirty="0" smtClean="0"/>
              <a:t>              </a:t>
            </a:r>
            <a:r>
              <a:rPr lang="pt-BR" dirty="0" err="1" smtClean="0"/>
              <a:t>Un</a:t>
            </a:r>
            <a:r>
              <a:rPr lang="pt-BR" dirty="0" smtClean="0"/>
              <a:t> </a:t>
            </a:r>
            <a:r>
              <a:rPr lang="pt-BR" dirty="0" err="1"/>
              <a:t>sacco</a:t>
            </a:r>
            <a:r>
              <a:rPr lang="pt-BR" dirty="0"/>
              <a:t> </a:t>
            </a:r>
            <a:r>
              <a:rPr lang="pt-BR" dirty="0" err="1"/>
              <a:t>di</a:t>
            </a:r>
            <a:r>
              <a:rPr lang="pt-BR" dirty="0"/>
              <a:t>  </a:t>
            </a:r>
            <a:r>
              <a:rPr lang="pt-BR" dirty="0" err="1"/>
              <a:t>studenti</a:t>
            </a:r>
            <a:r>
              <a:rPr lang="pt-BR" dirty="0"/>
              <a:t> </a:t>
            </a:r>
            <a:r>
              <a:rPr lang="pt-BR" dirty="0" err="1"/>
              <a:t>che</a:t>
            </a:r>
            <a:r>
              <a:rPr lang="pt-BR" dirty="0"/>
              <a:t> </a:t>
            </a:r>
            <a:r>
              <a:rPr lang="pt-BR" dirty="0" err="1"/>
              <a:t>vengono</a:t>
            </a:r>
            <a:r>
              <a:rPr lang="pt-BR" dirty="0"/>
              <a:t> </a:t>
            </a:r>
            <a:r>
              <a:rPr lang="pt-BR" dirty="0" err="1"/>
              <a:t>qui</a:t>
            </a:r>
            <a:r>
              <a:rPr lang="pt-BR" dirty="0"/>
              <a:t> per </a:t>
            </a:r>
            <a:r>
              <a:rPr lang="pt-BR" dirty="0" err="1"/>
              <a:t>imparare</a:t>
            </a:r>
            <a:r>
              <a:rPr lang="pt-BR" dirty="0"/>
              <a:t> </a:t>
            </a:r>
            <a:r>
              <a:rPr lang="pt-BR" dirty="0" err="1"/>
              <a:t>la</a:t>
            </a:r>
            <a:r>
              <a:rPr lang="pt-BR" dirty="0"/>
              <a:t> </a:t>
            </a:r>
            <a:r>
              <a:rPr lang="pt-BR" dirty="0" err="1" smtClean="0"/>
              <a:t>lingua</a:t>
            </a:r>
            <a:r>
              <a:rPr lang="pt-BR" dirty="0" smtClean="0"/>
              <a:t>.</a:t>
            </a:r>
            <a:endParaRPr lang="pt-BR" dirty="0"/>
          </a:p>
          <a:p>
            <a:r>
              <a:rPr lang="pt-BR" b="1" dirty="0" err="1" smtClean="0"/>
              <a:t>Alluno</a:t>
            </a:r>
            <a:r>
              <a:rPr lang="pt-BR" b="1" dirty="0" smtClean="0"/>
              <a:t> : </a:t>
            </a:r>
            <a:r>
              <a:rPr lang="pt-BR" dirty="0"/>
              <a:t>Quando </a:t>
            </a:r>
            <a:r>
              <a:rPr lang="pt-BR" dirty="0" err="1"/>
              <a:t>imparare</a:t>
            </a:r>
            <a:r>
              <a:rPr lang="pt-BR" dirty="0"/>
              <a:t>, credo </a:t>
            </a:r>
            <a:r>
              <a:rPr lang="pt-BR" dirty="0" err="1"/>
              <a:t>che</a:t>
            </a:r>
            <a:r>
              <a:rPr lang="pt-BR" dirty="0"/>
              <a:t> </a:t>
            </a:r>
            <a:r>
              <a:rPr lang="pt-BR" dirty="0" err="1"/>
              <a:t>vado</a:t>
            </a:r>
            <a:r>
              <a:rPr lang="pt-BR" dirty="0"/>
              <a:t> </a:t>
            </a:r>
            <a:r>
              <a:rPr lang="pt-BR" dirty="0" err="1"/>
              <a:t>vivere</a:t>
            </a:r>
            <a:r>
              <a:rPr lang="pt-BR" dirty="0"/>
              <a:t> e </a:t>
            </a:r>
            <a:r>
              <a:rPr lang="pt-BR" dirty="0" err="1" smtClean="0"/>
              <a:t>lavorare</a:t>
            </a:r>
            <a:r>
              <a:rPr lang="pt-BR" dirty="0" smtClean="0"/>
              <a:t> </a:t>
            </a:r>
            <a:r>
              <a:rPr lang="pt-BR" dirty="0" err="1"/>
              <a:t>qui</a:t>
            </a:r>
            <a:r>
              <a:rPr lang="pt-BR" dirty="0" smtClean="0"/>
              <a:t>.</a:t>
            </a:r>
          </a:p>
          <a:p>
            <a:r>
              <a:rPr lang="pt-BR" b="1" dirty="0" err="1"/>
              <a:t>Amico</a:t>
            </a:r>
            <a:r>
              <a:rPr lang="pt-BR" b="1" dirty="0"/>
              <a:t> </a:t>
            </a:r>
            <a:r>
              <a:rPr lang="pt-BR" b="1" dirty="0" smtClean="0"/>
              <a:t>: </a:t>
            </a:r>
            <a:r>
              <a:rPr lang="pt-BR" dirty="0"/>
              <a:t>Sarai </a:t>
            </a:r>
            <a:r>
              <a:rPr lang="pt-BR" dirty="0" err="1"/>
              <a:t>Benvenuto</a:t>
            </a:r>
            <a:r>
              <a:rPr lang="pt-BR" dirty="0"/>
              <a:t> </a:t>
            </a:r>
            <a:r>
              <a:rPr lang="pt-BR" dirty="0" err="1"/>
              <a:t>nel</a:t>
            </a:r>
            <a:r>
              <a:rPr lang="pt-BR" dirty="0"/>
              <a:t> </a:t>
            </a:r>
            <a:r>
              <a:rPr lang="pt-BR" dirty="0" err="1"/>
              <a:t>nostro</a:t>
            </a:r>
            <a:r>
              <a:rPr lang="pt-BR" dirty="0"/>
              <a:t> </a:t>
            </a:r>
            <a:r>
              <a:rPr lang="pt-BR" dirty="0" err="1"/>
              <a:t>paese</a:t>
            </a:r>
            <a:r>
              <a:rPr lang="pt-BR" dirty="0"/>
              <a:t> e </a:t>
            </a:r>
            <a:r>
              <a:rPr lang="pt-BR" dirty="0" err="1"/>
              <a:t>nella</a:t>
            </a:r>
            <a:r>
              <a:rPr lang="pt-BR" dirty="0"/>
              <a:t> </a:t>
            </a:r>
            <a:r>
              <a:rPr lang="pt-BR" dirty="0" err="1"/>
              <a:t>nostra</a:t>
            </a:r>
            <a:r>
              <a:rPr lang="pt-BR" dirty="0"/>
              <a:t> </a:t>
            </a:r>
            <a:r>
              <a:rPr lang="pt-BR" dirty="0" err="1" smtClean="0"/>
              <a:t>città</a:t>
            </a:r>
            <a:r>
              <a:rPr lang="pt-BR" dirty="0" smtClean="0"/>
              <a:t>.</a:t>
            </a:r>
          </a:p>
          <a:p>
            <a:r>
              <a:rPr lang="pt-BR" b="1" dirty="0" err="1" smtClean="0"/>
              <a:t>Alluno</a:t>
            </a:r>
            <a:r>
              <a:rPr lang="pt-BR" b="1" dirty="0" smtClean="0"/>
              <a:t> : </a:t>
            </a:r>
            <a:r>
              <a:rPr lang="pt-BR" dirty="0" err="1"/>
              <a:t>Grazie</a:t>
            </a:r>
            <a:r>
              <a:rPr lang="pt-BR" dirty="0"/>
              <a:t> </a:t>
            </a:r>
            <a:r>
              <a:rPr lang="pt-BR" dirty="0" err="1"/>
              <a:t>amico</a:t>
            </a:r>
            <a:r>
              <a:rPr lang="pt-BR" dirty="0"/>
              <a:t> mio. </a:t>
            </a:r>
            <a:r>
              <a:rPr lang="pt-BR" dirty="0" err="1"/>
              <a:t>Chissà</a:t>
            </a:r>
            <a:r>
              <a:rPr lang="pt-BR" dirty="0"/>
              <a:t> mi </a:t>
            </a:r>
            <a:r>
              <a:rPr lang="pt-BR" dirty="0" err="1"/>
              <a:t>sposerò</a:t>
            </a:r>
            <a:r>
              <a:rPr lang="pt-BR" dirty="0"/>
              <a:t> </a:t>
            </a:r>
            <a:r>
              <a:rPr lang="pt-BR" dirty="0" err="1"/>
              <a:t>anche</a:t>
            </a:r>
            <a:r>
              <a:rPr lang="pt-BR" dirty="0"/>
              <a:t> </a:t>
            </a:r>
            <a:r>
              <a:rPr lang="pt-BR" dirty="0" err="1"/>
              <a:t>con</a:t>
            </a:r>
            <a:r>
              <a:rPr lang="pt-BR" dirty="0"/>
              <a:t> una </a:t>
            </a:r>
            <a:r>
              <a:rPr lang="pt-BR" dirty="0" err="1"/>
              <a:t>bella</a:t>
            </a:r>
            <a:r>
              <a:rPr lang="pt-BR" dirty="0"/>
              <a:t> dona italiana </a:t>
            </a:r>
            <a:endParaRPr lang="pt-BR" dirty="0" smtClean="0"/>
          </a:p>
          <a:p>
            <a:r>
              <a:rPr lang="pt-BR" dirty="0"/>
              <a:t> </a:t>
            </a:r>
            <a:r>
              <a:rPr lang="pt-BR" dirty="0" smtClean="0"/>
              <a:t>             </a:t>
            </a:r>
            <a:r>
              <a:rPr lang="pt-BR" dirty="0" err="1" smtClean="0"/>
              <a:t>di</a:t>
            </a:r>
            <a:r>
              <a:rPr lang="pt-BR" dirty="0" smtClean="0"/>
              <a:t> </a:t>
            </a:r>
            <a:r>
              <a:rPr lang="pt-BR" dirty="0" err="1"/>
              <a:t>occhi</a:t>
            </a:r>
            <a:r>
              <a:rPr lang="pt-BR" dirty="0"/>
              <a:t> </a:t>
            </a:r>
            <a:r>
              <a:rPr lang="pt-BR" dirty="0" err="1"/>
              <a:t>azzuri</a:t>
            </a:r>
            <a:r>
              <a:rPr lang="pt-BR" dirty="0"/>
              <a:t> e </a:t>
            </a:r>
            <a:r>
              <a:rPr lang="pt-BR" dirty="0" err="1"/>
              <a:t>Capelli</a:t>
            </a:r>
            <a:r>
              <a:rPr lang="pt-BR" dirty="0"/>
              <a:t> Biondi. </a:t>
            </a:r>
            <a:r>
              <a:rPr lang="pt-BR" dirty="0" err="1"/>
              <a:t>Tutto</a:t>
            </a:r>
            <a:r>
              <a:rPr lang="pt-BR" dirty="0"/>
              <a:t> </a:t>
            </a:r>
            <a:r>
              <a:rPr lang="pt-BR" dirty="0" err="1"/>
              <a:t>può</a:t>
            </a:r>
            <a:r>
              <a:rPr lang="pt-BR" dirty="0"/>
              <a:t> </a:t>
            </a:r>
            <a:r>
              <a:rPr lang="pt-BR" dirty="0" err="1" smtClean="0"/>
              <a:t>succedere</a:t>
            </a:r>
            <a:r>
              <a:rPr lang="pt-BR" dirty="0" smtClean="0"/>
              <a:t>.</a:t>
            </a:r>
          </a:p>
          <a:p>
            <a:r>
              <a:rPr lang="pt-BR" b="1" dirty="0" err="1" smtClean="0"/>
              <a:t>Amico</a:t>
            </a:r>
            <a:r>
              <a:rPr lang="pt-BR" b="1" dirty="0" smtClean="0"/>
              <a:t> : </a:t>
            </a:r>
            <a:r>
              <a:rPr lang="pt-BR" dirty="0" smtClean="0"/>
              <a:t>Che </a:t>
            </a:r>
            <a:r>
              <a:rPr lang="pt-BR" dirty="0" err="1" smtClean="0"/>
              <a:t>bello</a:t>
            </a:r>
            <a:r>
              <a:rPr lang="pt-BR" dirty="0" smtClean="0"/>
              <a:t> ... in </a:t>
            </a:r>
            <a:r>
              <a:rPr lang="pt-BR" dirty="0" err="1" smtClean="0"/>
              <a:t>realtà</a:t>
            </a:r>
            <a:r>
              <a:rPr lang="pt-BR" dirty="0" smtClean="0"/>
              <a:t> </a:t>
            </a:r>
            <a:r>
              <a:rPr lang="pt-BR" dirty="0" err="1" smtClean="0"/>
              <a:t>le</a:t>
            </a:r>
            <a:r>
              <a:rPr lang="pt-BR" dirty="0" smtClean="0"/>
              <a:t> </a:t>
            </a:r>
            <a:r>
              <a:rPr lang="pt-BR" dirty="0" err="1" smtClean="0"/>
              <a:t>donne</a:t>
            </a:r>
            <a:r>
              <a:rPr lang="pt-BR" dirty="0" smtClean="0"/>
              <a:t> </a:t>
            </a:r>
            <a:r>
              <a:rPr lang="pt-BR" dirty="0" err="1" smtClean="0"/>
              <a:t>italiane</a:t>
            </a:r>
            <a:r>
              <a:rPr lang="pt-BR" dirty="0" smtClean="0"/>
              <a:t> sono </a:t>
            </a:r>
            <a:r>
              <a:rPr lang="pt-BR" dirty="0" err="1" smtClean="0"/>
              <a:t>molto</a:t>
            </a:r>
            <a:r>
              <a:rPr lang="pt-BR" dirty="0" smtClean="0"/>
              <a:t> belle.</a:t>
            </a:r>
          </a:p>
          <a:p>
            <a:r>
              <a:rPr lang="pt-BR" b="1" dirty="0" err="1"/>
              <a:t>Alluno</a:t>
            </a:r>
            <a:r>
              <a:rPr lang="pt-BR" b="1" dirty="0"/>
              <a:t> </a:t>
            </a:r>
            <a:r>
              <a:rPr lang="pt-BR" b="1" dirty="0" smtClean="0"/>
              <a:t>: </a:t>
            </a:r>
            <a:r>
              <a:rPr lang="pt-BR" dirty="0" err="1"/>
              <a:t>Ciao</a:t>
            </a:r>
            <a:r>
              <a:rPr lang="pt-BR" dirty="0"/>
              <a:t> ... devo </a:t>
            </a:r>
            <a:r>
              <a:rPr lang="pt-BR" dirty="0" err="1"/>
              <a:t>andare</a:t>
            </a:r>
            <a:r>
              <a:rPr lang="pt-BR" dirty="0"/>
              <a:t> via ... </a:t>
            </a:r>
            <a:r>
              <a:rPr lang="pt-BR" dirty="0" err="1"/>
              <a:t>arrivederci</a:t>
            </a:r>
            <a:r>
              <a:rPr lang="pt-BR" dirty="0"/>
              <a:t>!</a:t>
            </a:r>
          </a:p>
          <a:p>
            <a:r>
              <a:rPr lang="pt-BR" b="1" dirty="0" err="1"/>
              <a:t>Amico</a:t>
            </a:r>
            <a:r>
              <a:rPr lang="pt-BR" b="1" dirty="0"/>
              <a:t> </a:t>
            </a:r>
            <a:r>
              <a:rPr lang="pt-BR" b="1" dirty="0" smtClean="0"/>
              <a:t>: </a:t>
            </a:r>
            <a:r>
              <a:rPr lang="pt-BR" dirty="0" err="1"/>
              <a:t>Addio</a:t>
            </a:r>
            <a:r>
              <a:rPr lang="pt-BR" dirty="0"/>
              <a:t> ... </a:t>
            </a:r>
            <a:r>
              <a:rPr lang="pt-BR" dirty="0" err="1"/>
              <a:t>ci</a:t>
            </a:r>
            <a:r>
              <a:rPr lang="pt-BR" dirty="0"/>
              <a:t> </a:t>
            </a:r>
            <a:r>
              <a:rPr lang="pt-BR" dirty="0" err="1"/>
              <a:t>veddiamo</a:t>
            </a:r>
            <a:r>
              <a:rPr lang="pt-BR" dirty="0"/>
              <a:t> presto</a:t>
            </a:r>
            <a:r>
              <a:rPr lang="pt-BR" dirty="0" smtClean="0"/>
              <a:t>!</a:t>
            </a:r>
            <a:endParaRPr lang="pt-BR" sz="1700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xmlns="" id="{55F763CC-8F8B-41AA-BC05-B8D220F8E724}"/>
              </a:ext>
            </a:extLst>
          </p:cNvPr>
          <p:cNvSpPr txBox="1"/>
          <p:nvPr/>
        </p:nvSpPr>
        <p:spPr>
          <a:xfrm>
            <a:off x="4736984" y="186000"/>
            <a:ext cx="384215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/>
              <a:t>DIALOGO IN ITALIANO</a:t>
            </a:r>
            <a:endParaRPr lang="pt-BR" sz="2400" b="1" dirty="0"/>
          </a:p>
          <a:p>
            <a:pPr algn="ctr"/>
            <a:r>
              <a:rPr lang="pt-BR" sz="1400" b="1" dirty="0" smtClean="0"/>
              <a:t>CONVERSAZIONE </a:t>
            </a:r>
            <a:r>
              <a:rPr lang="pt-BR" sz="1400" b="1" dirty="0" smtClean="0"/>
              <a:t>18</a:t>
            </a:r>
            <a:endParaRPr lang="pt-BR" sz="1400" b="1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7076" y="67439"/>
            <a:ext cx="2411717" cy="10642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471" y="0"/>
            <a:ext cx="2836494" cy="1231225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5745364" y="863108"/>
            <a:ext cx="20406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err="1" smtClean="0">
                <a:solidFill>
                  <a:srgbClr val="FF0000"/>
                </a:solidFill>
              </a:rPr>
              <a:t>Tra</a:t>
            </a:r>
            <a:r>
              <a:rPr lang="pt-BR" b="1" dirty="0" smtClean="0">
                <a:solidFill>
                  <a:srgbClr val="FF0000"/>
                </a:solidFill>
              </a:rPr>
              <a:t> </a:t>
            </a:r>
            <a:r>
              <a:rPr lang="pt-BR" b="1" dirty="0" err="1" smtClean="0">
                <a:solidFill>
                  <a:srgbClr val="FF0000"/>
                </a:solidFill>
              </a:rPr>
              <a:t>Buoni</a:t>
            </a:r>
            <a:r>
              <a:rPr lang="pt-BR" b="1" dirty="0" smtClean="0">
                <a:solidFill>
                  <a:srgbClr val="FF0000"/>
                </a:solidFill>
              </a:rPr>
              <a:t> </a:t>
            </a:r>
            <a:r>
              <a:rPr lang="pt-BR" b="1" dirty="0" err="1" smtClean="0">
                <a:solidFill>
                  <a:srgbClr val="FF0000"/>
                </a:solidFill>
              </a:rPr>
              <a:t>Amici</a:t>
            </a:r>
            <a:endParaRPr lang="pt-B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38947"/>
      </p:ext>
    </p:extLst>
  </p:cSld>
  <p:clrMapOvr>
    <a:masterClrMapping/>
  </p:clrMapOvr>
</p:sld>
</file>

<file path=ppt/theme/theme1.xml><?xml version="1.0" encoding="utf-8"?>
<a:theme xmlns:a="http://schemas.openxmlformats.org/drawingml/2006/main" name="Cacho">
  <a:themeElements>
    <a:clrScheme name="Cacho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Cacho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acho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1764</TotalTime>
  <Words>238</Words>
  <Application>Microsoft Office PowerPoint</Application>
  <PresentationFormat>Widescreen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Cacho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Antonio Belelli</dc:creator>
  <cp:lastModifiedBy>ANTONIO BELELLI</cp:lastModifiedBy>
  <cp:revision>91</cp:revision>
  <dcterms:created xsi:type="dcterms:W3CDTF">2022-09-01T12:36:47Z</dcterms:created>
  <dcterms:modified xsi:type="dcterms:W3CDTF">2026-09-25T19:13:52Z</dcterms:modified>
</cp:coreProperties>
</file>