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6" r:id="rId1"/>
  </p:sldMasterIdLst>
  <p:sldIdLst>
    <p:sldId id="256" r:id="rId2"/>
    <p:sldId id="263" r:id="rId3"/>
    <p:sldId id="264" r:id="rId4"/>
    <p:sldId id="262" r:id="rId5"/>
    <p:sldId id="265" r:id="rId6"/>
    <p:sldId id="266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70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9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1423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49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2079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672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83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98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48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66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638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80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9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0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49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3478138" y="907756"/>
            <a:ext cx="6289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</a:t>
            </a:r>
            <a:r>
              <a:rPr lang="pt-BR" b="1" dirty="0" smtClean="0"/>
              <a:t>VENT’UNO</a:t>
            </a:r>
            <a:endParaRPr lang="pt-BR" b="1" dirty="0" smtClean="0"/>
          </a:p>
          <a:p>
            <a:pPr algn="ctr"/>
            <a:r>
              <a:rPr lang="pt-BR" b="1" dirty="0" smtClean="0"/>
              <a:t>USO DELL’ AVVERBIO “PURE”  E AGGETTIVI INDEFINITI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6" name="CaixaDeTexto 15"/>
          <p:cNvSpPr txBox="1"/>
          <p:nvPr/>
        </p:nvSpPr>
        <p:spPr>
          <a:xfrm>
            <a:off x="1880075" y="1999716"/>
            <a:ext cx="44050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USO DI PURE – AVVERBIO</a:t>
            </a:r>
          </a:p>
          <a:p>
            <a:endParaRPr lang="pt-BR" dirty="0"/>
          </a:p>
          <a:p>
            <a:r>
              <a:rPr lang="pt-BR" dirty="0" smtClean="0"/>
              <a:t>La parola “</a:t>
            </a:r>
            <a:r>
              <a:rPr lang="pt-BR" b="1" dirty="0" smtClean="0"/>
              <a:t>PURE</a:t>
            </a:r>
            <a:r>
              <a:rPr lang="pt-BR" dirty="0" smtClean="0"/>
              <a:t>” in italiano, </a:t>
            </a:r>
            <a:r>
              <a:rPr lang="pt-BR" dirty="0" err="1" smtClean="0"/>
              <a:t>può</a:t>
            </a:r>
            <a:r>
              <a:rPr lang="pt-BR" dirty="0" smtClean="0"/>
              <a:t> </a:t>
            </a:r>
            <a:r>
              <a:rPr lang="pt-BR" dirty="0" err="1" smtClean="0"/>
              <a:t>spesso</a:t>
            </a:r>
            <a:r>
              <a:rPr lang="pt-BR" dirty="0" smtClean="0"/>
              <a:t> </a:t>
            </a:r>
            <a:r>
              <a:rPr lang="pt-BR" dirty="0" err="1" smtClean="0"/>
              <a:t>essere</a:t>
            </a:r>
            <a:r>
              <a:rPr lang="pt-BR" dirty="0" smtClean="0"/>
              <a:t> </a:t>
            </a:r>
            <a:r>
              <a:rPr lang="pt-BR" dirty="0" err="1" smtClean="0"/>
              <a:t>usata</a:t>
            </a:r>
            <a:r>
              <a:rPr lang="pt-BR" dirty="0" smtClean="0"/>
              <a:t> in modo </a:t>
            </a:r>
            <a:r>
              <a:rPr lang="pt-BR" dirty="0" err="1" smtClean="0"/>
              <a:t>intercambiale</a:t>
            </a:r>
            <a:r>
              <a:rPr lang="pt-BR" dirty="0" smtClean="0"/>
              <a:t> </a:t>
            </a:r>
            <a:r>
              <a:rPr lang="pt-BR" dirty="0" err="1" smtClean="0"/>
              <a:t>con</a:t>
            </a:r>
            <a:r>
              <a:rPr lang="pt-BR" dirty="0" smtClean="0"/>
              <a:t> </a:t>
            </a:r>
            <a:r>
              <a:rPr lang="pt-BR" b="1" dirty="0" err="1" smtClean="0">
                <a:solidFill>
                  <a:srgbClr val="FF0000"/>
                </a:solidFill>
              </a:rPr>
              <a:t>anche</a:t>
            </a:r>
            <a:r>
              <a:rPr lang="pt-BR" dirty="0" smtClean="0"/>
              <a:t>, quando </a:t>
            </a:r>
            <a:r>
              <a:rPr lang="pt-BR" dirty="0" err="1" smtClean="0"/>
              <a:t>entrambe</a:t>
            </a:r>
            <a:r>
              <a:rPr lang="pt-BR" dirty="0" smtClean="0"/>
              <a:t> </a:t>
            </a:r>
            <a:r>
              <a:rPr lang="pt-BR" dirty="0" err="1" smtClean="0"/>
              <a:t>significano</a:t>
            </a:r>
            <a:r>
              <a:rPr lang="pt-BR" dirty="0" smtClean="0"/>
              <a:t> “</a:t>
            </a:r>
            <a:r>
              <a:rPr lang="pt-BR" b="1" dirty="0" smtClean="0">
                <a:solidFill>
                  <a:srgbClr val="002060"/>
                </a:solidFill>
              </a:rPr>
              <a:t>também</a:t>
            </a:r>
            <a:r>
              <a:rPr lang="pt-BR" dirty="0" smtClean="0"/>
              <a:t>” in </a:t>
            </a:r>
            <a:r>
              <a:rPr lang="pt-BR" dirty="0" err="1" smtClean="0"/>
              <a:t>portoghese</a:t>
            </a:r>
            <a:r>
              <a:rPr lang="pt-BR" dirty="0" smtClean="0"/>
              <a:t>. </a:t>
            </a:r>
            <a:r>
              <a:rPr lang="pt-BR" dirty="0" err="1" smtClean="0"/>
              <a:t>Esempi</a:t>
            </a:r>
            <a:r>
              <a:rPr lang="pt-BR" dirty="0" smtClean="0"/>
              <a:t>:</a:t>
            </a:r>
          </a:p>
          <a:p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err="1" smtClean="0"/>
              <a:t>Oggi</a:t>
            </a:r>
            <a:r>
              <a:rPr lang="pt-BR" dirty="0" smtClean="0"/>
              <a:t> </a:t>
            </a:r>
            <a:r>
              <a:rPr lang="pt-BR" dirty="0" err="1" smtClean="0"/>
              <a:t>ho</a:t>
            </a:r>
            <a:r>
              <a:rPr lang="pt-BR" dirty="0" smtClean="0"/>
              <a:t> </a:t>
            </a:r>
            <a:r>
              <a:rPr lang="pt-BR" dirty="0" err="1" smtClean="0"/>
              <a:t>comprato</a:t>
            </a:r>
            <a:r>
              <a:rPr lang="pt-BR" dirty="0" smtClean="0"/>
              <a:t> una </a:t>
            </a:r>
            <a:r>
              <a:rPr lang="pt-BR" dirty="0" err="1" smtClean="0"/>
              <a:t>sciarpa</a:t>
            </a:r>
            <a:r>
              <a:rPr lang="pt-BR" dirty="0" smtClean="0"/>
              <a:t> e </a:t>
            </a:r>
            <a:r>
              <a:rPr lang="pt-BR" b="1" dirty="0" err="1" smtClean="0">
                <a:solidFill>
                  <a:srgbClr val="002060"/>
                </a:solidFill>
              </a:rPr>
              <a:t>anche</a:t>
            </a:r>
            <a:r>
              <a:rPr lang="pt-BR" dirty="0" smtClean="0"/>
              <a:t> </a:t>
            </a:r>
            <a:r>
              <a:rPr lang="pt-BR" dirty="0" err="1" smtClean="0"/>
              <a:t>un</a:t>
            </a:r>
            <a:r>
              <a:rPr lang="pt-BR" dirty="0" smtClean="0"/>
              <a:t> </a:t>
            </a:r>
            <a:r>
              <a:rPr lang="pt-BR" dirty="0" err="1" smtClean="0"/>
              <a:t>orologio</a:t>
            </a:r>
            <a:r>
              <a:rPr lang="pt-BR" dirty="0" smtClean="0"/>
              <a:t> </a:t>
            </a:r>
            <a:r>
              <a:rPr lang="pt-BR" dirty="0" err="1" smtClean="0"/>
              <a:t>molto</a:t>
            </a:r>
            <a:r>
              <a:rPr lang="pt-BR" dirty="0" smtClean="0"/>
              <a:t> </a:t>
            </a:r>
            <a:r>
              <a:rPr lang="pt-BR" dirty="0" err="1" smtClean="0"/>
              <a:t>bello</a:t>
            </a:r>
            <a:r>
              <a:rPr lang="pt-BR" dirty="0" smtClean="0"/>
              <a:t>.</a:t>
            </a:r>
          </a:p>
          <a:p>
            <a:endParaRPr lang="pt-B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err="1" smtClean="0"/>
              <a:t>Oggi</a:t>
            </a:r>
            <a:r>
              <a:rPr lang="pt-BR" dirty="0" smtClean="0"/>
              <a:t> </a:t>
            </a:r>
            <a:r>
              <a:rPr lang="pt-BR" dirty="0" err="1" smtClean="0"/>
              <a:t>ho</a:t>
            </a:r>
            <a:r>
              <a:rPr lang="pt-BR" dirty="0" smtClean="0"/>
              <a:t> </a:t>
            </a:r>
            <a:r>
              <a:rPr lang="pt-BR" dirty="0" err="1" smtClean="0"/>
              <a:t>comprato</a:t>
            </a:r>
            <a:r>
              <a:rPr lang="pt-BR" dirty="0" smtClean="0"/>
              <a:t> una </a:t>
            </a:r>
            <a:r>
              <a:rPr lang="pt-BR" dirty="0" err="1" smtClean="0"/>
              <a:t>sciarpa</a:t>
            </a:r>
            <a:r>
              <a:rPr lang="pt-BR" dirty="0" smtClean="0"/>
              <a:t> e </a:t>
            </a:r>
            <a:r>
              <a:rPr lang="pt-BR" b="1" dirty="0" err="1" smtClean="0">
                <a:solidFill>
                  <a:srgbClr val="FF0000"/>
                </a:solidFill>
              </a:rPr>
              <a:t>pure</a:t>
            </a:r>
            <a:r>
              <a:rPr lang="pt-BR" dirty="0" smtClean="0"/>
              <a:t> um </a:t>
            </a:r>
            <a:r>
              <a:rPr lang="pt-BR" dirty="0" err="1" smtClean="0"/>
              <a:t>orologio</a:t>
            </a:r>
            <a:r>
              <a:rPr lang="pt-BR" dirty="0" smtClean="0"/>
              <a:t> </a:t>
            </a:r>
            <a:r>
              <a:rPr lang="pt-BR" dirty="0" err="1" smtClean="0"/>
              <a:t>molto</a:t>
            </a:r>
            <a:r>
              <a:rPr lang="pt-BR" dirty="0" smtClean="0"/>
              <a:t> </a:t>
            </a:r>
            <a:r>
              <a:rPr lang="pt-BR" dirty="0" err="1" smtClean="0"/>
              <a:t>bello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5134" y="1903275"/>
            <a:ext cx="58293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538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6" name="CaixaDeTexto 15"/>
          <p:cNvSpPr txBox="1"/>
          <p:nvPr/>
        </p:nvSpPr>
        <p:spPr>
          <a:xfrm>
            <a:off x="1880075" y="1999716"/>
            <a:ext cx="44050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USO DI PURE – AVVERBIO</a:t>
            </a:r>
          </a:p>
          <a:p>
            <a:endParaRPr lang="pt-BR" dirty="0"/>
          </a:p>
          <a:p>
            <a:pPr algn="just"/>
            <a:r>
              <a:rPr lang="pt-BR" dirty="0" err="1" smtClean="0"/>
              <a:t>Lo</a:t>
            </a:r>
            <a:r>
              <a:rPr lang="pt-BR" dirty="0" smtClean="0"/>
              <a:t> uso dela parola “PURE” in </a:t>
            </a:r>
            <a:r>
              <a:rPr lang="pt-BR" dirty="0" err="1" smtClean="0"/>
              <a:t>espressioni</a:t>
            </a:r>
            <a:r>
              <a:rPr lang="pt-BR" dirty="0" smtClean="0"/>
              <a:t> come “</a:t>
            </a:r>
            <a:r>
              <a:rPr lang="pt-BR" dirty="0" err="1" smtClean="0"/>
              <a:t>Entri</a:t>
            </a:r>
            <a:r>
              <a:rPr lang="pt-BR" dirty="0" smtClean="0"/>
              <a:t> </a:t>
            </a:r>
            <a:r>
              <a:rPr lang="pt-BR" dirty="0" err="1" smtClean="0"/>
              <a:t>Pure</a:t>
            </a:r>
            <a:r>
              <a:rPr lang="pt-BR" dirty="0" smtClean="0"/>
              <a:t>”, </a:t>
            </a:r>
            <a:r>
              <a:rPr lang="pt-BR" dirty="0" err="1" smtClean="0"/>
              <a:t>Vado</a:t>
            </a:r>
            <a:r>
              <a:rPr lang="pt-BR" dirty="0" smtClean="0"/>
              <a:t> </a:t>
            </a:r>
            <a:r>
              <a:rPr lang="pt-BR" dirty="0" err="1" smtClean="0"/>
              <a:t>Pure</a:t>
            </a:r>
            <a:r>
              <a:rPr lang="pt-BR" dirty="0" smtClean="0"/>
              <a:t>” e “</a:t>
            </a:r>
            <a:r>
              <a:rPr lang="pt-BR" dirty="0" err="1" smtClean="0"/>
              <a:t>Faccia</a:t>
            </a:r>
            <a:r>
              <a:rPr lang="pt-BR" dirty="0" smtClean="0"/>
              <a:t> </a:t>
            </a:r>
            <a:r>
              <a:rPr lang="pt-BR" dirty="0" err="1" smtClean="0"/>
              <a:t>Pure</a:t>
            </a:r>
            <a:r>
              <a:rPr lang="pt-BR" dirty="0" smtClean="0"/>
              <a:t>”, </a:t>
            </a:r>
            <a:r>
              <a:rPr lang="pt-BR" dirty="0" err="1" smtClean="0"/>
              <a:t>è</a:t>
            </a:r>
            <a:r>
              <a:rPr lang="pt-BR" dirty="0" smtClean="0"/>
              <a:t> </a:t>
            </a:r>
            <a:r>
              <a:rPr lang="pt-BR" dirty="0" err="1" smtClean="0"/>
              <a:t>molto</a:t>
            </a:r>
            <a:r>
              <a:rPr lang="pt-BR" dirty="0" smtClean="0"/>
              <a:t> </a:t>
            </a:r>
            <a:r>
              <a:rPr lang="pt-BR" dirty="0" err="1" smtClean="0"/>
              <a:t>comune</a:t>
            </a:r>
            <a:r>
              <a:rPr lang="pt-BR" dirty="0" smtClean="0"/>
              <a:t> in </a:t>
            </a:r>
            <a:r>
              <a:rPr lang="pt-BR" dirty="0" err="1" smtClean="0"/>
              <a:t>italia</a:t>
            </a:r>
            <a:r>
              <a:rPr lang="pt-BR" dirty="0" smtClean="0"/>
              <a:t> </a:t>
            </a:r>
            <a:r>
              <a:rPr lang="pt-BR" dirty="0" err="1" smtClean="0"/>
              <a:t>ed</a:t>
            </a:r>
            <a:r>
              <a:rPr lang="pt-BR" dirty="0" smtClean="0"/>
              <a:t> </a:t>
            </a:r>
            <a:r>
              <a:rPr lang="pt-BR" dirty="0" err="1" smtClean="0"/>
              <a:t>è</a:t>
            </a:r>
            <a:r>
              <a:rPr lang="pt-BR" dirty="0" smtClean="0"/>
              <a:t> </a:t>
            </a:r>
            <a:r>
              <a:rPr lang="pt-BR" dirty="0" err="1" smtClean="0"/>
              <a:t>utilizzata</a:t>
            </a:r>
            <a:r>
              <a:rPr lang="pt-BR" dirty="0" smtClean="0"/>
              <a:t> per </a:t>
            </a:r>
            <a:r>
              <a:rPr lang="pt-BR" dirty="0" err="1" smtClean="0"/>
              <a:t>esprimire</a:t>
            </a:r>
            <a:r>
              <a:rPr lang="pt-BR" dirty="0" smtClean="0"/>
              <a:t> cortesia, </a:t>
            </a:r>
            <a:r>
              <a:rPr lang="pt-BR" dirty="0" err="1" smtClean="0"/>
              <a:t>permesso</a:t>
            </a:r>
            <a:r>
              <a:rPr lang="pt-BR" dirty="0" smtClean="0"/>
              <a:t> o </a:t>
            </a:r>
            <a:r>
              <a:rPr lang="pt-BR" dirty="0" err="1" smtClean="0"/>
              <a:t>incoraggiamento</a:t>
            </a:r>
            <a:r>
              <a:rPr lang="pt-BR" dirty="0" smtClean="0"/>
              <a:t>.</a:t>
            </a:r>
          </a:p>
          <a:p>
            <a:pPr algn="just"/>
            <a:r>
              <a:rPr lang="pt-BR" dirty="0" err="1" smtClean="0"/>
              <a:t>Questa</a:t>
            </a:r>
            <a:r>
              <a:rPr lang="pt-BR" dirty="0" smtClean="0"/>
              <a:t> parola </a:t>
            </a:r>
            <a:r>
              <a:rPr lang="pt-BR" dirty="0" err="1" smtClean="0"/>
              <a:t>aggiunge</a:t>
            </a:r>
            <a:r>
              <a:rPr lang="pt-BR" dirty="0" smtClean="0"/>
              <a:t> </a:t>
            </a:r>
            <a:r>
              <a:rPr lang="pt-BR" dirty="0" err="1" smtClean="0"/>
              <a:t>un</a:t>
            </a:r>
            <a:r>
              <a:rPr lang="pt-BR" dirty="0" smtClean="0"/>
              <a:t> tono </a:t>
            </a:r>
            <a:r>
              <a:rPr lang="pt-BR" dirty="0" err="1" smtClean="0"/>
              <a:t>gentile</a:t>
            </a:r>
            <a:r>
              <a:rPr lang="pt-BR" dirty="0" smtClean="0"/>
              <a:t> e </a:t>
            </a:r>
            <a:r>
              <a:rPr lang="pt-BR" dirty="0" err="1" smtClean="0"/>
              <a:t>amichevole</a:t>
            </a:r>
            <a:r>
              <a:rPr lang="pt-BR" dirty="0" smtClean="0"/>
              <a:t> </a:t>
            </a:r>
            <a:r>
              <a:rPr lang="pt-BR" dirty="0" err="1" smtClean="0"/>
              <a:t>alla</a:t>
            </a:r>
            <a:r>
              <a:rPr lang="pt-BR" dirty="0" smtClean="0"/>
              <a:t> frase.</a:t>
            </a:r>
          </a:p>
          <a:p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 err="1" smtClean="0">
                <a:solidFill>
                  <a:srgbClr val="FF0000"/>
                </a:solidFill>
              </a:rPr>
              <a:t>Entri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err="1" smtClean="0">
                <a:solidFill>
                  <a:srgbClr val="FF0000"/>
                </a:solidFill>
              </a:rPr>
              <a:t>pure</a:t>
            </a:r>
            <a:r>
              <a:rPr lang="pt-BR" dirty="0" smtClean="0"/>
              <a:t>, </a:t>
            </a:r>
            <a:r>
              <a:rPr lang="pt-BR" dirty="0" err="1" smtClean="0"/>
              <a:t>signora</a:t>
            </a:r>
            <a:r>
              <a:rPr lang="pt-BR" dirty="0" smtClean="0"/>
              <a:t> </a:t>
            </a:r>
            <a:r>
              <a:rPr lang="pt-BR" dirty="0" err="1" smtClean="0"/>
              <a:t>Federica</a:t>
            </a:r>
            <a:endParaRPr lang="pt-B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 err="1" smtClean="0">
                <a:solidFill>
                  <a:srgbClr val="FF0000"/>
                </a:solidFill>
              </a:rPr>
              <a:t>Vada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err="1" smtClean="0">
                <a:solidFill>
                  <a:srgbClr val="FF0000"/>
                </a:solidFill>
              </a:rPr>
              <a:t>pure</a:t>
            </a:r>
            <a:r>
              <a:rPr lang="pt-BR" dirty="0" smtClean="0"/>
              <a:t>, </a:t>
            </a:r>
            <a:r>
              <a:rPr lang="pt-BR" dirty="0" err="1" smtClean="0"/>
              <a:t>signora</a:t>
            </a:r>
            <a:r>
              <a:rPr lang="pt-BR" dirty="0" smtClean="0"/>
              <a:t> Maria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 err="1" smtClean="0">
                <a:solidFill>
                  <a:srgbClr val="FF0000"/>
                </a:solidFill>
              </a:rPr>
              <a:t>Faccia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err="1" smtClean="0">
                <a:solidFill>
                  <a:srgbClr val="FF0000"/>
                </a:solidFill>
              </a:rPr>
              <a:t>pur</a:t>
            </a:r>
            <a:r>
              <a:rPr lang="pt-BR" dirty="0" err="1" smtClean="0"/>
              <a:t>e</a:t>
            </a:r>
            <a:r>
              <a:rPr lang="pt-BR" dirty="0" smtClean="0"/>
              <a:t>, </a:t>
            </a:r>
            <a:r>
              <a:rPr lang="pt-BR" dirty="0" err="1" smtClean="0"/>
              <a:t>signor</a:t>
            </a:r>
            <a:r>
              <a:rPr lang="pt-BR" dirty="0" smtClean="0"/>
              <a:t> Rossi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3478138" y="907756"/>
            <a:ext cx="6289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</a:t>
            </a:r>
            <a:r>
              <a:rPr lang="pt-BR" b="1" dirty="0" smtClean="0"/>
              <a:t>VENT’UNO</a:t>
            </a:r>
            <a:endParaRPr lang="pt-BR" b="1" dirty="0" smtClean="0"/>
          </a:p>
          <a:p>
            <a:pPr algn="ctr"/>
            <a:r>
              <a:rPr lang="pt-BR" b="1" dirty="0" smtClean="0"/>
              <a:t>USO DELL’ AVVERBIO “PURE”  E AGGETTIVI INDEFINITI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525" y="2337399"/>
            <a:ext cx="5639334" cy="3411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84333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47" y="1691068"/>
            <a:ext cx="4929582" cy="508147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3478138" y="907756"/>
            <a:ext cx="6289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</a:t>
            </a:r>
            <a:r>
              <a:rPr lang="pt-BR" b="1" dirty="0" smtClean="0"/>
              <a:t>VENT’UNO</a:t>
            </a:r>
            <a:endParaRPr lang="pt-BR" b="1" dirty="0" smtClean="0"/>
          </a:p>
          <a:p>
            <a:pPr algn="ctr"/>
            <a:r>
              <a:rPr lang="pt-BR" b="1" dirty="0" smtClean="0"/>
              <a:t>USO DELL’ AVVERBIO “PURE”  E AGGETTIVI INDEFINITI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826" y="1703122"/>
            <a:ext cx="5315684" cy="3367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ixaDeTexto 9"/>
          <p:cNvSpPr txBox="1"/>
          <p:nvPr/>
        </p:nvSpPr>
        <p:spPr>
          <a:xfrm>
            <a:off x="5044716" y="5145243"/>
            <a:ext cx="50564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 smtClean="0"/>
              <a:t>COMUNQUE           De qualquer forma  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 smtClean="0"/>
              <a:t>DOVUNQUE            Em todos os lugares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 smtClean="0"/>
              <a:t>QUALUNQUE           Qualquer um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 smtClean="0"/>
              <a:t>CHIUNQUE               Quem quer que seja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 smtClean="0"/>
              <a:t>QUALSIASI                Qualquer</a:t>
            </a:r>
            <a:endParaRPr lang="pt-BR" dirty="0"/>
          </a:p>
        </p:txBody>
      </p:sp>
      <p:sp>
        <p:nvSpPr>
          <p:cNvPr id="12" name="Seta para a direita listrada 11"/>
          <p:cNvSpPr/>
          <p:nvPr/>
        </p:nvSpPr>
        <p:spPr>
          <a:xfrm>
            <a:off x="7135734" y="6067561"/>
            <a:ext cx="282011" cy="21364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direita listrada 12"/>
          <p:cNvSpPr/>
          <p:nvPr/>
        </p:nvSpPr>
        <p:spPr>
          <a:xfrm>
            <a:off x="7135735" y="6334383"/>
            <a:ext cx="282011" cy="21364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a direita listrada 13"/>
          <p:cNvSpPr/>
          <p:nvPr/>
        </p:nvSpPr>
        <p:spPr>
          <a:xfrm>
            <a:off x="7135732" y="5217445"/>
            <a:ext cx="282011" cy="21364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para a direita listrada 14"/>
          <p:cNvSpPr/>
          <p:nvPr/>
        </p:nvSpPr>
        <p:spPr>
          <a:xfrm>
            <a:off x="7135733" y="5495152"/>
            <a:ext cx="282011" cy="21364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 para a direita listrada 15"/>
          <p:cNvSpPr/>
          <p:nvPr/>
        </p:nvSpPr>
        <p:spPr>
          <a:xfrm>
            <a:off x="7148548" y="5772455"/>
            <a:ext cx="282011" cy="21364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5387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0375" y="1554087"/>
            <a:ext cx="8715375" cy="473063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3478138" y="907756"/>
            <a:ext cx="6289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</a:t>
            </a:r>
            <a:r>
              <a:rPr lang="pt-BR" b="1" dirty="0" smtClean="0"/>
              <a:t>VENT’UNO</a:t>
            </a:r>
            <a:endParaRPr lang="pt-BR" b="1" dirty="0" smtClean="0"/>
          </a:p>
          <a:p>
            <a:pPr algn="ctr"/>
            <a:r>
              <a:rPr lang="pt-BR" b="1" dirty="0" smtClean="0"/>
              <a:t>USO DELL’ AVVERBIO “PURE”  E AGGETTIVI INDEFINITI</a:t>
            </a:r>
          </a:p>
        </p:txBody>
      </p:sp>
    </p:spTree>
    <p:extLst>
      <p:ext uri="{BB962C8B-B14F-4D97-AF65-F5344CB8AC3E}">
        <p14:creationId xmlns:p14="http://schemas.microsoft.com/office/powerpoint/2010/main" val="148127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6"/>
          <a:srcRect l="8869" t="8474" r="8888" b="13894"/>
          <a:stretch/>
        </p:blipFill>
        <p:spPr>
          <a:xfrm>
            <a:off x="275046" y="1960574"/>
            <a:ext cx="4775519" cy="45078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3478138" y="907756"/>
            <a:ext cx="6289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</a:t>
            </a:r>
            <a:r>
              <a:rPr lang="pt-BR" b="1" dirty="0" smtClean="0"/>
              <a:t>VENT’UNO</a:t>
            </a:r>
            <a:endParaRPr lang="pt-BR" b="1" dirty="0" smtClean="0"/>
          </a:p>
          <a:p>
            <a:pPr algn="ctr"/>
            <a:r>
              <a:rPr lang="pt-BR" b="1" dirty="0" smtClean="0"/>
              <a:t>USO DELL’ AVVERBIO “PURE”  E AGGETTIVI INDEFINITI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8392" y="2298257"/>
            <a:ext cx="6760436" cy="3740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4347" y="1960574"/>
            <a:ext cx="1886218" cy="94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88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0720" y="1525972"/>
            <a:ext cx="5379003" cy="520776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3478138" y="907756"/>
            <a:ext cx="6289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smtClean="0"/>
              <a:t>MODULO </a:t>
            </a:r>
            <a:r>
              <a:rPr lang="pt-BR" b="1" smtClean="0"/>
              <a:t>VENT’UNO</a:t>
            </a:r>
            <a:endParaRPr lang="pt-BR" b="1" dirty="0" smtClean="0"/>
          </a:p>
          <a:p>
            <a:pPr algn="ctr"/>
            <a:r>
              <a:rPr lang="pt-BR" b="1" dirty="0" smtClean="0"/>
              <a:t>USO DELL’ AVVERBIO “PURE”  E AGGETTIVI INDEFINITI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4624" y="2101353"/>
            <a:ext cx="5578652" cy="3918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0460655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1459</TotalTime>
  <Words>248</Words>
  <Application>Microsoft Office PowerPoint</Application>
  <PresentationFormat>Widescreen</PresentationFormat>
  <Paragraphs>44</Paragraphs>
  <Slides>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1" baseType="lpstr">
      <vt:lpstr>Arial</vt:lpstr>
      <vt:lpstr>Century Gothic</vt:lpstr>
      <vt:lpstr>Wingdings</vt:lpstr>
      <vt:lpstr>Wingdings 3</vt:lpstr>
      <vt:lpstr>Cacho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 Belelli</dc:creator>
  <cp:lastModifiedBy>ANTONIO BELELLI</cp:lastModifiedBy>
  <cp:revision>121</cp:revision>
  <dcterms:created xsi:type="dcterms:W3CDTF">2022-09-01T12:36:47Z</dcterms:created>
  <dcterms:modified xsi:type="dcterms:W3CDTF">2024-06-03T11:17:17Z</dcterms:modified>
</cp:coreProperties>
</file>