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36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59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707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88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481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FF9F0C5-380F-41C2-899A-BAC0F0927E1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667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638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802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094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809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61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498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314230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5493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02079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6720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4832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982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493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:a16="http://schemas.microsoft.com/office/drawing/2014/main" xmlns="" id="{D0FA5FA9-4CD6-4CE0-8AF8-3602F19C7DF8}"/>
              </a:ext>
            </a:extLst>
          </p:cNvPr>
          <p:cNvSpPr txBox="1"/>
          <p:nvPr/>
        </p:nvSpPr>
        <p:spPr>
          <a:xfrm>
            <a:off x="2238507" y="2231580"/>
            <a:ext cx="989476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Carla </a:t>
            </a:r>
            <a:r>
              <a:rPr lang="pt-BR" dirty="0"/>
              <a:t>: </a:t>
            </a:r>
            <a:r>
              <a:rPr lang="pt-BR" dirty="0" err="1"/>
              <a:t>Buona</a:t>
            </a:r>
            <a:r>
              <a:rPr lang="pt-BR" dirty="0"/>
              <a:t> </a:t>
            </a:r>
            <a:r>
              <a:rPr lang="pt-BR" dirty="0" err="1"/>
              <a:t>notte</a:t>
            </a:r>
            <a:r>
              <a:rPr lang="pt-BR" dirty="0"/>
              <a:t> Lucia. Come </a:t>
            </a:r>
            <a:r>
              <a:rPr lang="pt-BR" dirty="0" err="1"/>
              <a:t>stai</a:t>
            </a:r>
            <a:r>
              <a:rPr lang="pt-BR" dirty="0"/>
              <a:t>?</a:t>
            </a:r>
          </a:p>
          <a:p>
            <a:r>
              <a:rPr lang="pt-BR" b="1" dirty="0"/>
              <a:t>Lucia</a:t>
            </a:r>
            <a:r>
              <a:rPr lang="pt-BR" dirty="0"/>
              <a:t>:   </a:t>
            </a:r>
            <a:r>
              <a:rPr lang="pt-BR" dirty="0" err="1"/>
              <a:t>Sto</a:t>
            </a:r>
            <a:r>
              <a:rPr lang="pt-BR" dirty="0"/>
              <a:t> bene ... E tu?</a:t>
            </a:r>
          </a:p>
          <a:p>
            <a:r>
              <a:rPr lang="pt-BR" b="1" dirty="0"/>
              <a:t>Carla</a:t>
            </a:r>
            <a:r>
              <a:rPr lang="pt-BR" dirty="0"/>
              <a:t>:  </a:t>
            </a:r>
            <a:r>
              <a:rPr lang="pt-BR" dirty="0" err="1"/>
              <a:t>Sto</a:t>
            </a:r>
            <a:r>
              <a:rPr lang="pt-BR" dirty="0"/>
              <a:t> cosi </a:t>
            </a:r>
            <a:r>
              <a:rPr lang="pt-BR" dirty="0" err="1"/>
              <a:t>cosi</a:t>
            </a:r>
            <a:r>
              <a:rPr lang="pt-BR" dirty="0"/>
              <a:t>. </a:t>
            </a:r>
            <a:r>
              <a:rPr lang="pt-BR" dirty="0" err="1"/>
              <a:t>Un</a:t>
            </a:r>
            <a:r>
              <a:rPr lang="pt-BR" dirty="0"/>
              <a:t> </a:t>
            </a:r>
            <a:r>
              <a:rPr lang="pt-BR" dirty="0" err="1"/>
              <a:t>po</a:t>
            </a:r>
            <a:r>
              <a:rPr lang="pt-BR" dirty="0"/>
              <a:t> </a:t>
            </a:r>
            <a:r>
              <a:rPr lang="pt-BR" dirty="0" err="1"/>
              <a:t>malata</a:t>
            </a:r>
            <a:r>
              <a:rPr lang="pt-BR" dirty="0"/>
              <a:t>, </a:t>
            </a:r>
            <a:r>
              <a:rPr lang="pt-BR" dirty="0" err="1"/>
              <a:t>con</a:t>
            </a:r>
            <a:r>
              <a:rPr lang="pt-BR" dirty="0"/>
              <a:t> influenza! E tu ... </a:t>
            </a:r>
          </a:p>
          <a:p>
            <a:r>
              <a:rPr lang="pt-BR" b="1" dirty="0"/>
              <a:t>Lucia</a:t>
            </a:r>
            <a:r>
              <a:rPr lang="pt-BR" dirty="0"/>
              <a:t>:  </a:t>
            </a:r>
            <a:r>
              <a:rPr lang="pt-BR" dirty="0" err="1"/>
              <a:t>Oggi</a:t>
            </a:r>
            <a:r>
              <a:rPr lang="pt-BR" dirty="0"/>
              <a:t> </a:t>
            </a:r>
            <a:r>
              <a:rPr lang="pt-BR" dirty="0" err="1"/>
              <a:t>sto</a:t>
            </a:r>
            <a:r>
              <a:rPr lang="pt-BR" dirty="0"/>
              <a:t> </a:t>
            </a:r>
            <a:r>
              <a:rPr lang="pt-BR" dirty="0" err="1"/>
              <a:t>troppo</a:t>
            </a:r>
            <a:r>
              <a:rPr lang="pt-BR" dirty="0"/>
              <a:t> Felice ... </a:t>
            </a:r>
          </a:p>
          <a:p>
            <a:r>
              <a:rPr lang="pt-BR" b="1" dirty="0"/>
              <a:t>Carla</a:t>
            </a:r>
            <a:r>
              <a:rPr lang="pt-BR" dirty="0"/>
              <a:t>:  Sul sério? </a:t>
            </a:r>
            <a:r>
              <a:rPr lang="pt-BR" dirty="0" err="1"/>
              <a:t>Perchè</a:t>
            </a:r>
            <a:r>
              <a:rPr lang="pt-BR" dirty="0"/>
              <a:t>?</a:t>
            </a:r>
          </a:p>
          <a:p>
            <a:r>
              <a:rPr lang="pt-BR" b="1" dirty="0"/>
              <a:t>Lucia</a:t>
            </a:r>
            <a:r>
              <a:rPr lang="pt-BR" dirty="0"/>
              <a:t>:  </a:t>
            </a:r>
            <a:r>
              <a:rPr lang="pt-BR" dirty="0" err="1"/>
              <a:t>Perchè</a:t>
            </a:r>
            <a:r>
              <a:rPr lang="pt-BR" dirty="0"/>
              <a:t> sono </a:t>
            </a:r>
            <a:r>
              <a:rPr lang="pt-BR" dirty="0" err="1"/>
              <a:t>stata</a:t>
            </a:r>
            <a:r>
              <a:rPr lang="pt-BR" dirty="0"/>
              <a:t> </a:t>
            </a:r>
            <a:r>
              <a:rPr lang="pt-BR" dirty="0" err="1"/>
              <a:t>approvata</a:t>
            </a:r>
            <a:r>
              <a:rPr lang="pt-BR" dirty="0"/>
              <a:t> </a:t>
            </a:r>
            <a:r>
              <a:rPr lang="pt-BR" dirty="0" err="1"/>
              <a:t>all’università</a:t>
            </a:r>
            <a:r>
              <a:rPr lang="pt-BR" dirty="0"/>
              <a:t> </a:t>
            </a:r>
            <a:r>
              <a:rPr lang="pt-BR" dirty="0" err="1"/>
              <a:t>di</a:t>
            </a:r>
            <a:r>
              <a:rPr lang="pt-BR" dirty="0"/>
              <a:t> Torino.</a:t>
            </a:r>
          </a:p>
          <a:p>
            <a:r>
              <a:rPr lang="pt-BR" b="1" dirty="0"/>
              <a:t>Carla</a:t>
            </a:r>
            <a:r>
              <a:rPr lang="pt-BR" dirty="0"/>
              <a:t>:  Grande ... </a:t>
            </a:r>
            <a:r>
              <a:rPr lang="pt-BR" dirty="0" err="1"/>
              <a:t>Congratulazioni</a:t>
            </a:r>
            <a:r>
              <a:rPr lang="pt-BR" dirty="0"/>
              <a:t> mia cara </a:t>
            </a:r>
            <a:r>
              <a:rPr lang="pt-BR" dirty="0" err="1"/>
              <a:t>amica</a:t>
            </a:r>
            <a:r>
              <a:rPr lang="pt-BR" dirty="0"/>
              <a:t>. </a:t>
            </a:r>
          </a:p>
          <a:p>
            <a:r>
              <a:rPr lang="pt-BR" b="1" dirty="0"/>
              <a:t>Lucia</a:t>
            </a:r>
            <a:r>
              <a:rPr lang="pt-BR" dirty="0"/>
              <a:t>:  </a:t>
            </a:r>
            <a:r>
              <a:rPr lang="pt-BR" dirty="0" err="1"/>
              <a:t>Grazzie</a:t>
            </a:r>
            <a:r>
              <a:rPr lang="pt-BR" dirty="0"/>
              <a:t> Carla. </a:t>
            </a:r>
            <a:r>
              <a:rPr lang="pt-BR" dirty="0" err="1"/>
              <a:t>Sto</a:t>
            </a:r>
            <a:r>
              <a:rPr lang="pt-BR" dirty="0"/>
              <a:t> </a:t>
            </a:r>
            <a:r>
              <a:rPr lang="pt-BR" dirty="0" err="1"/>
              <a:t>realizzando</a:t>
            </a:r>
            <a:r>
              <a:rPr lang="pt-BR" dirty="0"/>
              <a:t> </a:t>
            </a:r>
            <a:r>
              <a:rPr lang="pt-BR" dirty="0" err="1"/>
              <a:t>un</a:t>
            </a:r>
            <a:r>
              <a:rPr lang="pt-BR" dirty="0"/>
              <a:t> grande </a:t>
            </a:r>
            <a:r>
              <a:rPr lang="pt-BR" dirty="0" err="1"/>
              <a:t>sogno</a:t>
            </a:r>
            <a:r>
              <a:rPr lang="pt-BR" dirty="0"/>
              <a:t>. </a:t>
            </a:r>
            <a:r>
              <a:rPr lang="pt-BR" dirty="0" err="1"/>
              <a:t>Tornare</a:t>
            </a:r>
            <a:r>
              <a:rPr lang="pt-BR" dirty="0"/>
              <a:t> a </a:t>
            </a:r>
            <a:r>
              <a:rPr lang="pt-BR" dirty="0" err="1"/>
              <a:t>Università</a:t>
            </a:r>
            <a:r>
              <a:rPr lang="pt-BR" dirty="0"/>
              <a:t>!</a:t>
            </a:r>
          </a:p>
          <a:p>
            <a:r>
              <a:rPr lang="pt-BR" b="1" dirty="0"/>
              <a:t>Carla</a:t>
            </a:r>
            <a:r>
              <a:rPr lang="pt-BR" dirty="0"/>
              <a:t>:  E </a:t>
            </a:r>
            <a:r>
              <a:rPr lang="pt-BR" dirty="0" err="1"/>
              <a:t>quale</a:t>
            </a:r>
            <a:r>
              <a:rPr lang="pt-BR" dirty="0"/>
              <a:t> corso farai? </a:t>
            </a:r>
          </a:p>
          <a:p>
            <a:r>
              <a:rPr lang="pt-BR" b="1" dirty="0"/>
              <a:t>Lucia</a:t>
            </a:r>
            <a:r>
              <a:rPr lang="pt-BR" dirty="0"/>
              <a:t>:   </a:t>
            </a:r>
            <a:r>
              <a:rPr lang="pt-BR" dirty="0" err="1"/>
              <a:t>Io</a:t>
            </a:r>
            <a:r>
              <a:rPr lang="pt-BR" dirty="0"/>
              <a:t> </a:t>
            </a:r>
            <a:r>
              <a:rPr lang="pt-BR" dirty="0" err="1"/>
              <a:t>farò</a:t>
            </a:r>
            <a:r>
              <a:rPr lang="pt-BR" dirty="0"/>
              <a:t> Medicina </a:t>
            </a:r>
            <a:r>
              <a:rPr lang="pt-BR" dirty="0" err="1"/>
              <a:t>Veterinaria</a:t>
            </a:r>
            <a:r>
              <a:rPr lang="pt-BR" dirty="0"/>
              <a:t>. Mi </a:t>
            </a:r>
            <a:r>
              <a:rPr lang="pt-BR" dirty="0" err="1"/>
              <a:t>piacciono</a:t>
            </a:r>
            <a:r>
              <a:rPr lang="pt-BR" dirty="0"/>
              <a:t> </a:t>
            </a:r>
            <a:r>
              <a:rPr lang="pt-BR" dirty="0" err="1"/>
              <a:t>molto</a:t>
            </a:r>
            <a:r>
              <a:rPr lang="pt-BR" dirty="0"/>
              <a:t> </a:t>
            </a:r>
            <a:r>
              <a:rPr lang="pt-BR" dirty="0" err="1"/>
              <a:t>gli</a:t>
            </a:r>
            <a:r>
              <a:rPr lang="pt-BR" dirty="0"/>
              <a:t> </a:t>
            </a:r>
            <a:r>
              <a:rPr lang="pt-BR" dirty="0" err="1"/>
              <a:t>animali</a:t>
            </a:r>
            <a:r>
              <a:rPr lang="pt-BR"/>
              <a:t>!</a:t>
            </a:r>
            <a:endParaRPr lang="pt-BR" dirty="0"/>
          </a:p>
          <a:p>
            <a:r>
              <a:rPr lang="pt-BR" b="1" dirty="0"/>
              <a:t>Carla</a:t>
            </a:r>
            <a:r>
              <a:rPr lang="pt-BR" dirty="0"/>
              <a:t>:  </a:t>
            </a:r>
            <a:r>
              <a:rPr lang="pt-BR" dirty="0" err="1"/>
              <a:t>È</a:t>
            </a:r>
            <a:r>
              <a:rPr lang="pt-BR" dirty="0"/>
              <a:t> </a:t>
            </a:r>
            <a:r>
              <a:rPr lang="pt-BR" dirty="0" err="1"/>
              <a:t>Giusto</a:t>
            </a:r>
            <a:r>
              <a:rPr lang="pt-BR" dirty="0"/>
              <a:t>. </a:t>
            </a:r>
            <a:r>
              <a:rPr lang="pt-BR" dirty="0" err="1"/>
              <a:t>Io</a:t>
            </a:r>
            <a:r>
              <a:rPr lang="pt-BR" dirty="0"/>
              <a:t> </a:t>
            </a:r>
            <a:r>
              <a:rPr lang="pt-BR" dirty="0" err="1"/>
              <a:t>ho</a:t>
            </a:r>
            <a:r>
              <a:rPr lang="pt-BR" dirty="0"/>
              <a:t> </a:t>
            </a:r>
            <a:r>
              <a:rPr lang="pt-BR" dirty="0" err="1"/>
              <a:t>due</a:t>
            </a:r>
            <a:r>
              <a:rPr lang="pt-BR" dirty="0"/>
              <a:t> </a:t>
            </a:r>
            <a:r>
              <a:rPr lang="pt-BR" dirty="0" err="1"/>
              <a:t>gatti</a:t>
            </a:r>
            <a:r>
              <a:rPr lang="pt-BR" dirty="0"/>
              <a:t> e </a:t>
            </a:r>
            <a:r>
              <a:rPr lang="pt-BR" dirty="0" err="1"/>
              <a:t>un</a:t>
            </a:r>
            <a:r>
              <a:rPr lang="pt-BR" dirty="0"/>
              <a:t> </a:t>
            </a:r>
            <a:r>
              <a:rPr lang="pt-BR" dirty="0" err="1"/>
              <a:t>cane</a:t>
            </a:r>
            <a:r>
              <a:rPr lang="pt-BR" dirty="0"/>
              <a:t>. Sono </a:t>
            </a:r>
            <a:r>
              <a:rPr lang="pt-BR" dirty="0" err="1"/>
              <a:t>molto</a:t>
            </a:r>
            <a:r>
              <a:rPr lang="pt-BR" dirty="0"/>
              <a:t> </a:t>
            </a:r>
            <a:r>
              <a:rPr lang="pt-BR" dirty="0" err="1"/>
              <a:t>divertenti</a:t>
            </a:r>
            <a:r>
              <a:rPr lang="pt-BR" dirty="0"/>
              <a:t>. </a:t>
            </a:r>
          </a:p>
          <a:p>
            <a:r>
              <a:rPr lang="pt-BR" b="1" dirty="0"/>
              <a:t>Lucia</a:t>
            </a:r>
            <a:r>
              <a:rPr lang="pt-BR" dirty="0"/>
              <a:t>:  </a:t>
            </a:r>
            <a:r>
              <a:rPr lang="pt-BR" dirty="0" err="1"/>
              <a:t>Davvero</a:t>
            </a:r>
            <a:r>
              <a:rPr lang="pt-BR" dirty="0"/>
              <a:t>. Bene ... </a:t>
            </a:r>
            <a:r>
              <a:rPr lang="pt-BR" dirty="0" err="1"/>
              <a:t>Allora</a:t>
            </a:r>
            <a:r>
              <a:rPr lang="pt-BR" dirty="0"/>
              <a:t> </a:t>
            </a:r>
            <a:r>
              <a:rPr lang="pt-BR" dirty="0" err="1"/>
              <a:t>arrivederci</a:t>
            </a:r>
            <a:r>
              <a:rPr lang="pt-BR" dirty="0"/>
              <a:t>. A presto!</a:t>
            </a:r>
          </a:p>
          <a:p>
            <a:r>
              <a:rPr lang="pt-BR" b="1" dirty="0"/>
              <a:t>Carla</a:t>
            </a:r>
            <a:r>
              <a:rPr lang="pt-BR" dirty="0"/>
              <a:t>:  </a:t>
            </a:r>
            <a:r>
              <a:rPr lang="pt-BR" dirty="0" err="1"/>
              <a:t>Addio</a:t>
            </a:r>
            <a:r>
              <a:rPr lang="pt-BR" dirty="0"/>
              <a:t> </a:t>
            </a:r>
            <a:r>
              <a:rPr lang="pt-BR" dirty="0" err="1"/>
              <a:t>amica</a:t>
            </a:r>
            <a:r>
              <a:rPr lang="pt-BR" dirty="0"/>
              <a:t>. </a:t>
            </a:r>
            <a:r>
              <a:rPr lang="pt-BR" dirty="0" err="1"/>
              <a:t>Io</a:t>
            </a:r>
            <a:r>
              <a:rPr lang="pt-BR" dirty="0"/>
              <a:t> </a:t>
            </a:r>
            <a:r>
              <a:rPr lang="pt-BR" dirty="0" err="1"/>
              <a:t>spero</a:t>
            </a:r>
            <a:r>
              <a:rPr lang="pt-BR" dirty="0"/>
              <a:t>.</a:t>
            </a:r>
          </a:p>
          <a:p>
            <a:endParaRPr lang="pt-BR" dirty="0"/>
          </a:p>
          <a:p>
            <a:endParaRPr lang="pt-BR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xmlns="" id="{0A79DD29-7550-45FE-80EF-C452330FFEB7}"/>
              </a:ext>
            </a:extLst>
          </p:cNvPr>
          <p:cNvSpPr txBox="1"/>
          <p:nvPr/>
        </p:nvSpPr>
        <p:spPr>
          <a:xfrm>
            <a:off x="4709823" y="269648"/>
            <a:ext cx="37913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/>
              <a:t>DIALOGO IN ITALIANO</a:t>
            </a:r>
            <a:endParaRPr lang="pt-BR" sz="2400" b="1" dirty="0"/>
          </a:p>
          <a:p>
            <a:pPr algn="ctr"/>
            <a:r>
              <a:rPr lang="pt-BR" sz="1400" b="1" dirty="0" smtClean="0"/>
              <a:t>CONVERSAZIONE 2</a:t>
            </a:r>
            <a:endParaRPr lang="pt-BR" sz="1400" b="1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5315" y="104515"/>
            <a:ext cx="2282840" cy="10073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876" y="15200"/>
            <a:ext cx="2732313" cy="1186004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4407635" y="1042536"/>
            <a:ext cx="43957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UNA CONVERSAZIONE TRA DUE AMICI</a:t>
            </a:r>
            <a:endParaRPr lang="pt-B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38947"/>
      </p:ext>
    </p:extLst>
  </p:cSld>
  <p:clrMapOvr>
    <a:masterClrMapping/>
  </p:clrMapOvr>
</p:sld>
</file>

<file path=ppt/theme/theme1.xml><?xml version="1.0" encoding="utf-8"?>
<a:theme xmlns:a="http://schemas.openxmlformats.org/drawingml/2006/main" name="Cacho">
  <a:themeElements>
    <a:clrScheme name="Cach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Cach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ch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111</TotalTime>
  <Words>148</Words>
  <Application>Microsoft Office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Cacho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Antonio Belelli</dc:creator>
  <cp:lastModifiedBy>ANTONIO BELELLI</cp:lastModifiedBy>
  <cp:revision>16</cp:revision>
  <dcterms:created xsi:type="dcterms:W3CDTF">2022-09-01T12:36:47Z</dcterms:created>
  <dcterms:modified xsi:type="dcterms:W3CDTF">2026-09-25T12:37:07Z</dcterms:modified>
</cp:coreProperties>
</file>