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sldIdLst>
    <p:sldId id="260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56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1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3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0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02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7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8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5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6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2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82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36591" y="4127619"/>
            <a:ext cx="9990033" cy="393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r="12074" b="11216"/>
          <a:stretch/>
        </p:blipFill>
        <p:spPr>
          <a:xfrm>
            <a:off x="1" y="0"/>
            <a:ext cx="3157670" cy="13409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8339" t="1006" r="6692" b="10874"/>
          <a:stretch/>
        </p:blipFill>
        <p:spPr>
          <a:xfrm>
            <a:off x="1" y="1449498"/>
            <a:ext cx="3157670" cy="479493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996" y="5475312"/>
            <a:ext cx="1059679" cy="769122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16399"/>
              </p:ext>
            </p:extLst>
          </p:nvPr>
        </p:nvGraphicFramePr>
        <p:xfrm>
          <a:off x="3348053" y="1691321"/>
          <a:ext cx="3967147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42"/>
                <a:gridCol w="1589518"/>
                <a:gridCol w="1956987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NO</a:t>
                      </a:r>
                      <a:r>
                        <a:rPr lang="pt-BR" baseline="0" dirty="0" smtClean="0"/>
                        <a:t> DIRE MAI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PUOI DIRE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CAZZO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CAVOLO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CAZZATA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STUPIDAGINE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MERDA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ACCIDENTE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CHE CULLO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CHE FORTUNA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 CAGARE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CHE SCHIFO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COGLIONE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CRETINO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CHE PALLE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CHE NOIA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ROMPIPALLE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ROMPISCATOLE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VAFFANCULO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VAI A QUEL PAESE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658" y="1878646"/>
            <a:ext cx="470989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591" y="2785929"/>
            <a:ext cx="755991" cy="503994"/>
          </a:xfrm>
          <a:prstGeom prst="rect">
            <a:avLst/>
          </a:prstGeom>
        </p:spPr>
      </p:pic>
      <p:sp>
        <p:nvSpPr>
          <p:cNvPr id="9" name="CaixaDeTexto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919987" y="85697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71814" y="737430"/>
            <a:ext cx="234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</a:t>
            </a:r>
            <a:r>
              <a:rPr lang="pt-BR" b="1" dirty="0" smtClean="0"/>
              <a:t>DICIASETTE</a:t>
            </a:r>
          </a:p>
          <a:p>
            <a:pPr algn="ctr"/>
            <a:r>
              <a:rPr lang="pt-BR" b="1" dirty="0" smtClean="0"/>
              <a:t>PAROLACCE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7722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36591" y="4127619"/>
            <a:ext cx="9990033" cy="393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r="12074" b="11216"/>
          <a:stretch/>
        </p:blipFill>
        <p:spPr>
          <a:xfrm>
            <a:off x="1" y="0"/>
            <a:ext cx="3157670" cy="13409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8339" t="1006" r="6692" b="10874"/>
          <a:stretch/>
        </p:blipFill>
        <p:spPr>
          <a:xfrm>
            <a:off x="1" y="1449498"/>
            <a:ext cx="3157670" cy="479493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996" y="5475312"/>
            <a:ext cx="1059679" cy="76912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/>
          <a:srcRect t="19937" r="6727" b="30467"/>
          <a:stretch/>
        </p:blipFill>
        <p:spPr>
          <a:xfrm>
            <a:off x="3245266" y="1449498"/>
            <a:ext cx="2950436" cy="479493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/>
          <a:srcRect l="-540" t="18226" r="7107" b="29936"/>
          <a:stretch/>
        </p:blipFill>
        <p:spPr>
          <a:xfrm>
            <a:off x="6283297" y="1449498"/>
            <a:ext cx="2955537" cy="479493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7"/>
          <a:srcRect t="19689" r="10131" b="30467"/>
          <a:stretch/>
        </p:blipFill>
        <p:spPr>
          <a:xfrm>
            <a:off x="9326430" y="1449498"/>
            <a:ext cx="2842782" cy="479493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591" y="2785929"/>
            <a:ext cx="755991" cy="503994"/>
          </a:xfrm>
          <a:prstGeom prst="rect">
            <a:avLst/>
          </a:prstGeom>
        </p:spPr>
      </p:pic>
      <p:sp>
        <p:nvSpPr>
          <p:cNvPr id="15" name="CaixaDeTexto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919987" y="85697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83527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36591" y="4127619"/>
            <a:ext cx="9990033" cy="393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r="12074" b="11216"/>
          <a:stretch/>
        </p:blipFill>
        <p:spPr>
          <a:xfrm>
            <a:off x="1" y="0"/>
            <a:ext cx="3157670" cy="13409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8339" t="1006" r="6692" b="10874"/>
          <a:stretch/>
        </p:blipFill>
        <p:spPr>
          <a:xfrm>
            <a:off x="0" y="1449498"/>
            <a:ext cx="3157670" cy="481456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59" y="5494943"/>
            <a:ext cx="1059679" cy="76912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/>
          <a:srcRect t="17820" r="7405" b="29980"/>
          <a:stretch/>
        </p:blipFill>
        <p:spPr>
          <a:xfrm>
            <a:off x="3245265" y="1449496"/>
            <a:ext cx="2929014" cy="481456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/>
          <a:srcRect t="19314" r="9026" b="30218"/>
          <a:stretch/>
        </p:blipFill>
        <p:spPr>
          <a:xfrm>
            <a:off x="6228844" y="1449496"/>
            <a:ext cx="2877739" cy="481456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7"/>
          <a:srcRect t="17820" r="9026" b="29844"/>
          <a:stretch/>
        </p:blipFill>
        <p:spPr>
          <a:xfrm>
            <a:off x="9161148" y="1449496"/>
            <a:ext cx="2877738" cy="481456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591" y="2785929"/>
            <a:ext cx="755991" cy="503994"/>
          </a:xfrm>
          <a:prstGeom prst="rect">
            <a:avLst/>
          </a:prstGeom>
        </p:spPr>
      </p:pic>
      <p:sp>
        <p:nvSpPr>
          <p:cNvPr id="12" name="CaixaDeTexto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919987" y="85697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23560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36591" y="4127619"/>
            <a:ext cx="9990033" cy="393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r="12074" b="11216"/>
          <a:stretch/>
        </p:blipFill>
        <p:spPr>
          <a:xfrm>
            <a:off x="1" y="0"/>
            <a:ext cx="3157670" cy="13409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8339" t="1006" r="6692" b="10874"/>
          <a:stretch/>
        </p:blipFill>
        <p:spPr>
          <a:xfrm>
            <a:off x="1" y="1449498"/>
            <a:ext cx="3157670" cy="48743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996" y="5554766"/>
            <a:ext cx="1059679" cy="76912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/>
          <a:srcRect t="20235" r="8575" b="32413"/>
          <a:stretch/>
        </p:blipFill>
        <p:spPr>
          <a:xfrm>
            <a:off x="3239605" y="1449498"/>
            <a:ext cx="2892002" cy="487439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/>
          <a:srcRect t="17821" r="7630" b="30418"/>
          <a:stretch/>
        </p:blipFill>
        <p:spPr>
          <a:xfrm>
            <a:off x="6213541" y="1449498"/>
            <a:ext cx="2921913" cy="487439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7"/>
          <a:srcRect t="19868" r="6099" b="30779"/>
          <a:stretch/>
        </p:blipFill>
        <p:spPr>
          <a:xfrm>
            <a:off x="9221683" y="1449498"/>
            <a:ext cx="2970317" cy="487439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591" y="2785929"/>
            <a:ext cx="755991" cy="503994"/>
          </a:xfrm>
          <a:prstGeom prst="rect">
            <a:avLst/>
          </a:prstGeom>
        </p:spPr>
      </p:pic>
      <p:sp>
        <p:nvSpPr>
          <p:cNvPr id="12" name="CaixaDeTexto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919987" y="85697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45269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36591" y="4127619"/>
            <a:ext cx="9990033" cy="393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r="12074" b="11216"/>
          <a:stretch/>
        </p:blipFill>
        <p:spPr>
          <a:xfrm>
            <a:off x="1" y="0"/>
            <a:ext cx="3157670" cy="13409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8339" t="1006" r="6692" b="10874"/>
          <a:stretch/>
        </p:blipFill>
        <p:spPr>
          <a:xfrm>
            <a:off x="1" y="1449498"/>
            <a:ext cx="3157670" cy="48743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996" y="5554766"/>
            <a:ext cx="1059679" cy="76912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t="2317" r="2435" b="7670"/>
          <a:stretch/>
        </p:blipFill>
        <p:spPr>
          <a:xfrm>
            <a:off x="3157670" y="0"/>
            <a:ext cx="7968953" cy="632388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591" y="2785929"/>
            <a:ext cx="755991" cy="50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137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</TotalTime>
  <Words>64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11</cp:revision>
  <dcterms:created xsi:type="dcterms:W3CDTF">2024-05-08T12:16:02Z</dcterms:created>
  <dcterms:modified xsi:type="dcterms:W3CDTF">2024-05-15T18:41:24Z</dcterms:modified>
</cp:coreProperties>
</file>